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sldIdLst>
    <p:sldId id="256" r:id="rId2"/>
    <p:sldId id="283" r:id="rId3"/>
    <p:sldId id="261" r:id="rId4"/>
    <p:sldId id="258" r:id="rId5"/>
    <p:sldId id="259" r:id="rId6"/>
    <p:sldId id="281" r:id="rId7"/>
    <p:sldId id="277" r:id="rId8"/>
    <p:sldId id="260" r:id="rId9"/>
    <p:sldId id="262" r:id="rId10"/>
    <p:sldId id="263" r:id="rId11"/>
    <p:sldId id="266" r:id="rId12"/>
    <p:sldId id="265" r:id="rId13"/>
    <p:sldId id="273" r:id="rId14"/>
    <p:sldId id="264" r:id="rId15"/>
    <p:sldId id="274" r:id="rId16"/>
    <p:sldId id="284" r:id="rId17"/>
    <p:sldId id="285" r:id="rId18"/>
    <p:sldId id="268" r:id="rId19"/>
    <p:sldId id="269" r:id="rId20"/>
    <p:sldId id="282" r:id="rId21"/>
    <p:sldId id="280" r:id="rId22"/>
    <p:sldId id="276"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grpSp>
        <p:nvGrpSpPr>
          <p:cNvPr id="2" name="Gruppieren 1"/>
          <p:cNvGrpSpPr/>
          <p:nvPr/>
        </p:nvGrpSpPr>
        <p:grpSpPr>
          <a:xfrm>
            <a:off x="-5019" y="4953000"/>
            <a:ext cx="12197020"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splatzhalter 29"/>
          <p:cNvSpPr>
            <a:spLocks noGrp="1"/>
          </p:cNvSpPr>
          <p:nvPr>
            <p:ph type="dt" sz="half" idx="10"/>
          </p:nvPr>
        </p:nvSpPr>
        <p:spPr/>
        <p:txBody>
          <a:bodyPr/>
          <a:lstStyle>
            <a:lvl1pPr>
              <a:defRPr>
                <a:solidFill>
                  <a:srgbClr val="FFFFFF"/>
                </a:solidFill>
              </a:defRPr>
            </a:lvl1pPr>
            <a:extLst/>
          </a:lstStyle>
          <a:p>
            <a:fld id="{08B9EBBA-996F-894A-B54A-D6246ED52CEA}" type="datetimeFigureOut">
              <a:rPr lang="en-US" smtClean="0"/>
              <a:pPr/>
              <a:t>5/24/2018</a:t>
            </a:fld>
            <a:endParaRPr lang="en-US" dirty="0"/>
          </a:p>
        </p:txBody>
      </p:sp>
      <p:sp>
        <p:nvSpPr>
          <p:cNvPr id="19" name="Fußzeilenplatzhalt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Foliennummernplatzhalter 26"/>
          <p:cNvSpPr>
            <a:spLocks noGrp="1"/>
          </p:cNvSpPr>
          <p:nvPr>
            <p:ph type="sldNum" sz="quarter" idx="12"/>
          </p:nvPr>
        </p:nvSpPr>
        <p:spPr/>
        <p:txBody>
          <a:bodyPr/>
          <a:lstStyle>
            <a:lvl1pPr>
              <a:defRPr>
                <a:solidFill>
                  <a:srgbClr val="FFFFFF"/>
                </a:solidFill>
              </a:defRPr>
            </a:lvl1pPr>
            <a:extLst/>
          </a:lstStyle>
          <a:p>
            <a:fld id="{D57F1E4F-1CFF-5643-939E-217C01CDF565}"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609600" y="1481330"/>
            <a:ext cx="10972800" cy="4386071"/>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C6C52C72-DE31-F449-A4ED-4C594FD91407}" type="datetimeFigureOut">
              <a:rPr lang="en-US" smtClean="0"/>
              <a:pPr/>
              <a:t>5/24/2018</a:t>
            </a:fld>
            <a:endParaRPr lang="en-US" dirty="0"/>
          </a:p>
        </p:txBody>
      </p:sp>
      <p:sp>
        <p:nvSpPr>
          <p:cNvPr id="5" name="Fußzeilenplatzhalter 4"/>
          <p:cNvSpPr>
            <a:spLocks noGrp="1"/>
          </p:cNvSpPr>
          <p:nvPr>
            <p:ph type="ftr" sz="quarter" idx="11"/>
          </p:nvPr>
        </p:nvSpPr>
        <p:spPr/>
        <p:txBody>
          <a:bodyPr/>
          <a:lstStyle>
            <a:extLst/>
          </a:lstStyle>
          <a:p>
            <a:endParaRPr lang="en-US" dirty="0"/>
          </a:p>
        </p:txBody>
      </p:sp>
      <p:sp>
        <p:nvSpPr>
          <p:cNvPr id="6" name="Foliennummernplatzhalter 5"/>
          <p:cNvSpPr>
            <a:spLocks noGrp="1"/>
          </p:cNvSpPr>
          <p:nvPr>
            <p:ph type="sldNum" sz="quarter" idx="12"/>
          </p:nvPr>
        </p:nvSpPr>
        <p:spPr/>
        <p:txBody>
          <a:bodyPr/>
          <a:lstStyle>
            <a:extLst/>
          </a:lstStyle>
          <a:p>
            <a:fld id="{D57F1E4F-1CFF-5643-939E-217C01CDF565}"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125351" y="274641"/>
            <a:ext cx="2369960" cy="5592761"/>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609600" y="274641"/>
            <a:ext cx="8432800" cy="5592760"/>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ED62726E-379B-B349-9EED-81ED093FA806}" type="datetimeFigureOut">
              <a:rPr lang="en-US" smtClean="0"/>
              <a:pPr/>
              <a:t>5/24/2018</a:t>
            </a:fld>
            <a:endParaRPr lang="en-US" dirty="0"/>
          </a:p>
        </p:txBody>
      </p:sp>
      <p:sp>
        <p:nvSpPr>
          <p:cNvPr id="5" name="Fußzeilenplatzhalter 4"/>
          <p:cNvSpPr>
            <a:spLocks noGrp="1"/>
          </p:cNvSpPr>
          <p:nvPr>
            <p:ph type="ftr" sz="quarter" idx="11"/>
          </p:nvPr>
        </p:nvSpPr>
        <p:spPr/>
        <p:txBody>
          <a:bodyPr/>
          <a:lstStyle>
            <a:extLst/>
          </a:lstStyle>
          <a:p>
            <a:endParaRPr lang="en-US" dirty="0"/>
          </a:p>
        </p:txBody>
      </p:sp>
      <p:sp>
        <p:nvSpPr>
          <p:cNvPr id="6" name="Foliennummernplatzhalter 5"/>
          <p:cNvSpPr>
            <a:spLocks noGrp="1"/>
          </p:cNvSpPr>
          <p:nvPr>
            <p:ph type="sldNum" sz="quarter" idx="12"/>
          </p:nvPr>
        </p:nvSpPr>
        <p:spPr/>
        <p:txBody>
          <a:bodyPr/>
          <a:lstStyle>
            <a:extLst/>
          </a:lstStyle>
          <a:p>
            <a:fld id="{D57F1E4F-1CFF-5643-939E-217C01CDF565}"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9B3A1323-8D79-1946-B0D7-40001CF92E9D}" type="datetimeFigureOut">
              <a:rPr lang="en-US" smtClean="0"/>
              <a:pPr/>
              <a:t>5/24/2018</a:t>
            </a:fld>
            <a:endParaRPr lang="en-US" dirty="0"/>
          </a:p>
        </p:txBody>
      </p:sp>
      <p:sp>
        <p:nvSpPr>
          <p:cNvPr id="5" name="Fußzeilenplatzhalter 4"/>
          <p:cNvSpPr>
            <a:spLocks noGrp="1"/>
          </p:cNvSpPr>
          <p:nvPr>
            <p:ph type="ftr" sz="quarter" idx="11"/>
          </p:nvPr>
        </p:nvSpPr>
        <p:spPr/>
        <p:txBody>
          <a:bodyPr/>
          <a:lstStyle>
            <a:extLst/>
          </a:lstStyle>
          <a:p>
            <a:endParaRPr lang="en-US" dirty="0"/>
          </a:p>
        </p:txBody>
      </p:sp>
      <p:sp>
        <p:nvSpPr>
          <p:cNvPr id="6" name="Foliennummernplatzhalter 5"/>
          <p:cNvSpPr>
            <a:spLocks noGrp="1"/>
          </p:cNvSpPr>
          <p:nvPr>
            <p:ph type="sldNum" sz="quarter" idx="12"/>
          </p:nvPr>
        </p:nvSpPr>
        <p:spPr/>
        <p:txBody>
          <a:bodyPr/>
          <a:lstStyle>
            <a:extLst/>
          </a:lstStyle>
          <a:p>
            <a:fld id="{D57F1E4F-1CFF-5643-939E-217C01CDF565}" type="slidenum">
              <a:rPr lang="en-US" smtClean="0"/>
              <a:pPr/>
              <a:t>‹Nr.›</a:t>
            </a:fld>
            <a:endParaRPr lang="en-US" dirty="0"/>
          </a:p>
        </p:txBody>
      </p:sp>
      <p:sp>
        <p:nvSpPr>
          <p:cNvPr id="7" name="Titel 6"/>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extLst/>
          </a:lstStyle>
          <a:p>
            <a:fld id="{09B482E8-6E0E-1B4F-B1FD-C69DB9E858D9}" type="datetimeFigureOut">
              <a:rPr lang="en-US" smtClean="0"/>
              <a:pPr/>
              <a:t>5/24/2018</a:t>
            </a:fld>
            <a:endParaRPr lang="en-US" dirty="0"/>
          </a:p>
        </p:txBody>
      </p:sp>
      <p:sp>
        <p:nvSpPr>
          <p:cNvPr id="5" name="Fußzeilenplatzhalter 4"/>
          <p:cNvSpPr>
            <a:spLocks noGrp="1"/>
          </p:cNvSpPr>
          <p:nvPr>
            <p:ph type="ftr" sz="quarter" idx="11"/>
          </p:nvPr>
        </p:nvSpPr>
        <p:spPr/>
        <p:txBody>
          <a:bodyPr/>
          <a:lstStyle>
            <a:extLst/>
          </a:lstStyle>
          <a:p>
            <a:endParaRPr lang="en-US" dirty="0"/>
          </a:p>
        </p:txBody>
      </p:sp>
      <p:sp>
        <p:nvSpPr>
          <p:cNvPr id="6" name="Foliennummernplatzhalter 5"/>
          <p:cNvSpPr>
            <a:spLocks noGrp="1"/>
          </p:cNvSpPr>
          <p:nvPr>
            <p:ph type="sldNum" sz="quarter" idx="12"/>
          </p:nvPr>
        </p:nvSpPr>
        <p:spPr/>
        <p:txBody>
          <a:bodyPr/>
          <a:lstStyle>
            <a:extLst/>
          </a:lstStyle>
          <a:p>
            <a:fld id="{D57F1E4F-1CFF-5643-939E-217C01CDF565}" type="slidenum">
              <a:rPr lang="en-US" smtClean="0"/>
              <a:pPr/>
              <a:t>‹Nr.›</a:t>
            </a:fld>
            <a:endParaRPr lang="en-US" dirty="0"/>
          </a:p>
        </p:txBody>
      </p:sp>
      <p:sp>
        <p:nvSpPr>
          <p:cNvPr id="7" name="Eingekerbter Richtungspfeil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Eingekerbter Richtungspfeil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2">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57302355-E14B-8545-A8F8-0FE83CC9D524}" type="datetimeFigureOut">
              <a:rPr lang="en-US" smtClean="0"/>
              <a:pPr/>
              <a:t>5/24/2018</a:t>
            </a:fld>
            <a:endParaRPr lang="en-US" dirty="0"/>
          </a:p>
        </p:txBody>
      </p:sp>
      <p:sp>
        <p:nvSpPr>
          <p:cNvPr id="6" name="Fußzeilenplatzhalter 5"/>
          <p:cNvSpPr>
            <a:spLocks noGrp="1"/>
          </p:cNvSpPr>
          <p:nvPr>
            <p:ph type="ftr" sz="quarter" idx="11"/>
          </p:nvPr>
        </p:nvSpPr>
        <p:spPr/>
        <p:txBody>
          <a:bodyPr/>
          <a:lstStyle>
            <a:extLst/>
          </a:lstStyle>
          <a:p>
            <a:endParaRPr lang="en-US" dirty="0"/>
          </a:p>
        </p:txBody>
      </p:sp>
      <p:sp>
        <p:nvSpPr>
          <p:cNvPr id="7" name="Foliennummernplatzhalter 6"/>
          <p:cNvSpPr>
            <a:spLocks noGrp="1"/>
          </p:cNvSpPr>
          <p:nvPr>
            <p:ph type="sldNum" sz="quarter" idx="12"/>
          </p:nvPr>
        </p:nvSpPr>
        <p:spPr/>
        <p:txBody>
          <a:bodyPr/>
          <a:lstStyle>
            <a:extLst/>
          </a:lstStyle>
          <a:p>
            <a:fld id="{D57F1E4F-1CFF-5643-939E-217C01CDF565}" type="slidenum">
              <a:rPr lang="en-US" smtClean="0"/>
              <a:pPr/>
              <a:t>‹Nr.›</a:t>
            </a:fld>
            <a:endParaRPr lang="en-US" dirty="0"/>
          </a:p>
        </p:txBody>
      </p:sp>
      <p:sp>
        <p:nvSpPr>
          <p:cNvPr id="8" name="Titel 7"/>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10972800" cy="1143000"/>
          </a:xfrm>
        </p:spPr>
        <p:txBody>
          <a:bodyPr anchor="ct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02640F58-564D-2B4F-AE67-E407BA4FCF45}" type="datetimeFigureOut">
              <a:rPr lang="en-US" smtClean="0"/>
              <a:pPr/>
              <a:t>5/24/2018</a:t>
            </a:fld>
            <a:endParaRPr lang="en-US" dirty="0"/>
          </a:p>
        </p:txBody>
      </p:sp>
      <p:sp>
        <p:nvSpPr>
          <p:cNvPr id="8" name="Fußzeilenplatzhalter 7"/>
          <p:cNvSpPr>
            <a:spLocks noGrp="1"/>
          </p:cNvSpPr>
          <p:nvPr>
            <p:ph type="ftr" sz="quarter" idx="11"/>
          </p:nvPr>
        </p:nvSpPr>
        <p:spPr/>
        <p:txBody>
          <a:bodyPr/>
          <a:lstStyle>
            <a:extLst/>
          </a:lstStyle>
          <a:p>
            <a:endParaRPr lang="en-US" dirty="0"/>
          </a:p>
        </p:txBody>
      </p:sp>
      <p:sp>
        <p:nvSpPr>
          <p:cNvPr id="9" name="Foliennummernplatzhalter 8"/>
          <p:cNvSpPr>
            <a:spLocks noGrp="1"/>
          </p:cNvSpPr>
          <p:nvPr>
            <p:ph type="sldNum" sz="quarter" idx="12"/>
          </p:nvPr>
        </p:nvSpPr>
        <p:spPr/>
        <p:txBody>
          <a:bodyPr/>
          <a:lstStyle>
            <a:extLst/>
          </a:lstStyle>
          <a:p>
            <a:fld id="{D57F1E4F-1CFF-5643-939E-217C01CDF565}" type="slidenum">
              <a:rPr lang="en-US" smtClean="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Ref idx="1002">
        <a:schemeClr val="bg1"/>
      </p:bgRef>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extLst/>
          </a:lstStyle>
          <a:p>
            <a:fld id="{F13A34C8-038E-2045-AF43-DF7DBB8E0E9E}" type="datetimeFigureOut">
              <a:rPr lang="en-US" smtClean="0"/>
              <a:pPr/>
              <a:t>5/24/2018</a:t>
            </a:fld>
            <a:endParaRPr lang="en-US" dirty="0"/>
          </a:p>
        </p:txBody>
      </p:sp>
      <p:sp>
        <p:nvSpPr>
          <p:cNvPr id="4" name="Fußzeilenplatzhalter 3"/>
          <p:cNvSpPr>
            <a:spLocks noGrp="1"/>
          </p:cNvSpPr>
          <p:nvPr>
            <p:ph type="ftr" sz="quarter" idx="11"/>
          </p:nvPr>
        </p:nvSpPr>
        <p:spPr/>
        <p:txBody>
          <a:bodyPr/>
          <a:lstStyle>
            <a:extLst/>
          </a:lstStyle>
          <a:p>
            <a:endParaRPr lang="en-US" dirty="0"/>
          </a:p>
        </p:txBody>
      </p:sp>
      <p:sp>
        <p:nvSpPr>
          <p:cNvPr id="5" name="Foliennummernplatzhalter 4"/>
          <p:cNvSpPr>
            <a:spLocks noGrp="1"/>
          </p:cNvSpPr>
          <p:nvPr>
            <p:ph type="sldNum" sz="quarter" idx="12"/>
          </p:nvPr>
        </p:nvSpPr>
        <p:spPr/>
        <p:txBody>
          <a:bodyPr/>
          <a:lstStyle>
            <a:extLst/>
          </a:lstStyle>
          <a:p>
            <a:fld id="{D57F1E4F-1CFF-5643-939E-217C01CDF565}" type="slidenum">
              <a:rPr lang="en-US" smtClean="0"/>
              <a:pPr/>
              <a:t>‹Nr.›</a:t>
            </a:fld>
            <a:endParaRPr lang="en-US" dirty="0"/>
          </a:p>
        </p:txBody>
      </p:sp>
      <p:sp>
        <p:nvSpPr>
          <p:cNvPr id="6" name="Titel 5"/>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fld id="{8818C68F-D26B-8F47-958C-23B49CF8A634}" type="datetimeFigureOut">
              <a:rPr lang="en-US" smtClean="0"/>
              <a:pPr/>
              <a:t>5/24/2018</a:t>
            </a:fld>
            <a:endParaRPr lang="en-US" dirty="0"/>
          </a:p>
        </p:txBody>
      </p:sp>
      <p:sp>
        <p:nvSpPr>
          <p:cNvPr id="3" name="Fußzeilenplatzhalter 2"/>
          <p:cNvSpPr>
            <a:spLocks noGrp="1"/>
          </p:cNvSpPr>
          <p:nvPr>
            <p:ph type="ftr" sz="quarter" idx="11"/>
          </p:nvPr>
        </p:nvSpPr>
        <p:spPr/>
        <p:txBody>
          <a:bodyPr/>
          <a:lstStyle>
            <a:extLst/>
          </a:lstStyle>
          <a:p>
            <a:endParaRPr lang="en-US" dirty="0"/>
          </a:p>
        </p:txBody>
      </p:sp>
      <p:sp>
        <p:nvSpPr>
          <p:cNvPr id="4" name="Foliennummernplatzhalter 3"/>
          <p:cNvSpPr>
            <a:spLocks noGrp="1"/>
          </p:cNvSpPr>
          <p:nvPr>
            <p:ph type="sldNum" sz="quarter" idx="12"/>
          </p:nvPr>
        </p:nvSpPr>
        <p:spPr/>
        <p:txBody>
          <a:bodyPr/>
          <a:lstStyle>
            <a:extLst/>
          </a:lstStyle>
          <a:p>
            <a:fld id="{D57F1E4F-1CFF-5643-939E-217C01CDF565}"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8969376" y="6407944"/>
            <a:ext cx="2560320" cy="365760"/>
          </a:xfrm>
        </p:spPr>
        <p:txBody>
          <a:bodyPr/>
          <a:lstStyle>
            <a:extLst/>
          </a:lstStyle>
          <a:p>
            <a:fld id="{D0DF5E60-9974-AC48-9591-99C2BB44B7CF}" type="datetimeFigureOut">
              <a:rPr lang="en-US" smtClean="0"/>
              <a:pPr/>
              <a:t>5/24/2018</a:t>
            </a:fld>
            <a:endParaRPr lang="en-US" dirty="0"/>
          </a:p>
        </p:txBody>
      </p:sp>
      <p:sp>
        <p:nvSpPr>
          <p:cNvPr id="6" name="Fußzeilenplatzhalter 5"/>
          <p:cNvSpPr>
            <a:spLocks noGrp="1"/>
          </p:cNvSpPr>
          <p:nvPr>
            <p:ph type="ftr" sz="quarter" idx="11"/>
          </p:nvPr>
        </p:nvSpPr>
        <p:spPr/>
        <p:txBody>
          <a:bodyPr/>
          <a:lstStyle>
            <a:extLst/>
          </a:lstStyle>
          <a:p>
            <a:endParaRPr lang="en-US" dirty="0"/>
          </a:p>
        </p:txBody>
      </p:sp>
      <p:sp>
        <p:nvSpPr>
          <p:cNvPr id="7" name="Foliennummernplatzhalter 6"/>
          <p:cNvSpPr>
            <a:spLocks noGrp="1"/>
          </p:cNvSpPr>
          <p:nvPr>
            <p:ph type="sldNum" sz="quarter" idx="12"/>
          </p:nvPr>
        </p:nvSpPr>
        <p:spPr/>
        <p:txBody>
          <a:bodyPr/>
          <a:lstStyle>
            <a:extLst/>
          </a:lstStyle>
          <a:p>
            <a:fld id="{D57F1E4F-1CFF-5643-939E-217C01CDF565}" type="slidenum">
              <a:rPr lang="en-US" smtClean="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Textmasterformate durch Klicken bearbeiten</a:t>
            </a:r>
          </a:p>
        </p:txBody>
      </p:sp>
      <p:sp>
        <p:nvSpPr>
          <p:cNvPr id="3" name="Bildplatzhalt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smtClean="0"/>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fld id="{18C79C5D-2A6F-F04D-97DA-BEF2467B64E4}" type="datetimeFigureOut">
              <a:rPr lang="en-US" smtClean="0"/>
              <a:pPr/>
              <a:t>5/24/2018</a:t>
            </a:fld>
            <a:endParaRPr lang="en-US" dirty="0"/>
          </a:p>
        </p:txBody>
      </p:sp>
      <p:sp>
        <p:nvSpPr>
          <p:cNvPr id="6" name="Fußzeilenplatzhalt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fld id="{D57F1E4F-1CFF-5643-939E-217C01CDF565}" type="slidenum">
              <a:rPr lang="en-US" smtClean="0"/>
              <a:pPr/>
              <a:t>‹Nr.›</a:t>
            </a:fld>
            <a:endParaRPr lang="en-US" dirty="0"/>
          </a:p>
        </p:txBody>
      </p:sp>
      <p:sp>
        <p:nvSpPr>
          <p:cNvPr id="2" name="Titel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smtClean="0"/>
              <a:t>Titelmasterformat durch Klicken bearbeiten</a:t>
            </a:r>
            <a:endParaRPr kumimoji="0" lang="en-US"/>
          </a:p>
        </p:txBody>
      </p:sp>
      <p:sp>
        <p:nvSpPr>
          <p:cNvPr id="8" name="Freihand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ihand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winkliges Dreieck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Gerade Verbindung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Eingekerbter Richtungspfeil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ihand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winkliges Dreieck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Gerade Verbindung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09B482E8-6E0E-1B4F-B1FD-C69DB9E858D9}" type="datetimeFigureOut">
              <a:rPr lang="en-US" smtClean="0"/>
              <a:pPr/>
              <a:t>5/24/2018</a:t>
            </a:fld>
            <a:endParaRPr lang="en-US" dirty="0"/>
          </a:p>
        </p:txBody>
      </p:sp>
      <p:sp>
        <p:nvSpPr>
          <p:cNvPr id="22" name="Fußzeilenplatzhalt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Foliennummernplatzhalt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57F1E4F-1CFF-5643-939E-217C01CDF565}"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264024"/>
            <a:ext cx="10363200" cy="2318339"/>
          </a:xfrm>
        </p:spPr>
        <p:txBody>
          <a:bodyPr>
            <a:normAutofit fontScale="90000"/>
          </a:bodyPr>
          <a:lstStyle/>
          <a:p>
            <a:pPr algn="l"/>
            <a:r>
              <a:rPr lang="de-DE" sz="5300" dirty="0" smtClean="0"/>
              <a:t>Geowissenschaftliche Kriterien und ihre politischen </a:t>
            </a:r>
            <a:r>
              <a:rPr lang="de-DE" dirty="0"/>
              <a:t>W</a:t>
            </a:r>
            <a:r>
              <a:rPr lang="de-DE" dirty="0" smtClean="0"/>
              <a:t>andlungen am Beispiel Gorleben</a:t>
            </a:r>
            <a:endParaRPr lang="de-DE" dirty="0"/>
          </a:p>
        </p:txBody>
      </p:sp>
      <p:sp>
        <p:nvSpPr>
          <p:cNvPr id="3" name="Untertitel 2"/>
          <p:cNvSpPr>
            <a:spLocks noGrp="1"/>
          </p:cNvSpPr>
          <p:nvPr>
            <p:ph type="subTitle" idx="1"/>
          </p:nvPr>
        </p:nvSpPr>
        <p:spPr>
          <a:xfrm>
            <a:off x="914400" y="4276165"/>
            <a:ext cx="10363200" cy="535146"/>
          </a:xfrm>
        </p:spPr>
        <p:txBody>
          <a:bodyPr/>
          <a:lstStyle/>
          <a:p>
            <a:r>
              <a:rPr lang="de-DE" dirty="0" smtClean="0"/>
              <a:t>Dieter Schaarschmidt	Januar 2016</a:t>
            </a:r>
            <a:endParaRPr lang="de-DE" dirty="0"/>
          </a:p>
        </p:txBody>
      </p:sp>
    </p:spTree>
    <p:extLst>
      <p:ext uri="{BB962C8B-B14F-4D97-AF65-F5344CB8AC3E}">
        <p14:creationId xmlns="" xmlns:p14="http://schemas.microsoft.com/office/powerpoint/2010/main" val="3338421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Tabelle 14 Salzstudie_Ausschnitt_klein.jpg"/>
          <p:cNvPicPr>
            <a:picLocks noChangeAspect="1"/>
          </p:cNvPicPr>
          <p:nvPr/>
        </p:nvPicPr>
        <p:blipFill>
          <a:blip r:embed="rId2"/>
          <a:stretch>
            <a:fillRect/>
          </a:stretch>
        </p:blipFill>
        <p:spPr>
          <a:xfrm>
            <a:off x="959223" y="0"/>
            <a:ext cx="9959788" cy="6298101"/>
          </a:xfrm>
          <a:prstGeom prst="rect">
            <a:avLst/>
          </a:prstGeom>
        </p:spPr>
      </p:pic>
      <p:sp>
        <p:nvSpPr>
          <p:cNvPr id="3" name="Textfeld 2"/>
          <p:cNvSpPr txBox="1"/>
          <p:nvPr/>
        </p:nvSpPr>
        <p:spPr>
          <a:xfrm>
            <a:off x="8825948" y="715617"/>
            <a:ext cx="3061252" cy="400110"/>
          </a:xfrm>
          <a:prstGeom prst="rect">
            <a:avLst/>
          </a:prstGeom>
          <a:noFill/>
        </p:spPr>
        <p:txBody>
          <a:bodyPr wrap="square" rtlCol="0">
            <a:spAutoFit/>
          </a:bodyPr>
          <a:lstStyle/>
          <a:p>
            <a:r>
              <a:rPr lang="de-DE" sz="2000" b="1" dirty="0" smtClean="0"/>
              <a:t>Ohne Gorleben</a:t>
            </a:r>
            <a:endParaRPr lang="de-DE" sz="2000" b="1" dirty="0"/>
          </a:p>
        </p:txBody>
      </p:sp>
      <p:sp>
        <p:nvSpPr>
          <p:cNvPr id="6" name="Textfeld 5"/>
          <p:cNvSpPr txBox="1"/>
          <p:nvPr/>
        </p:nvSpPr>
        <p:spPr>
          <a:xfrm>
            <a:off x="5755341" y="6333565"/>
            <a:ext cx="5540189" cy="369332"/>
          </a:xfrm>
          <a:prstGeom prst="rect">
            <a:avLst/>
          </a:prstGeom>
          <a:noFill/>
        </p:spPr>
        <p:txBody>
          <a:bodyPr wrap="square" rtlCol="0">
            <a:spAutoFit/>
          </a:bodyPr>
          <a:lstStyle/>
          <a:p>
            <a:r>
              <a:rPr lang="de-DE" b="1" dirty="0" smtClean="0"/>
              <a:t>Quelle: BGR-Studie 1995 Seite 43</a:t>
            </a:r>
            <a:endParaRPr lang="de-DE"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normAutofit lnSpcReduction="10000"/>
          </a:bodyPr>
          <a:lstStyle/>
          <a:p>
            <a:r>
              <a:rPr lang="de-DE" sz="2800" dirty="0" smtClean="0"/>
              <a:t>Bei den  Pressekonferenzen zur Vorstellung der BGR Salzstudie im Juli + August 1995 behauptet Umweltministerin Merkel, die Studie habe ergeben, </a:t>
            </a:r>
            <a:r>
              <a:rPr lang="de-DE" sz="2800" u="sng" dirty="0" smtClean="0">
                <a:effectLst>
                  <a:outerShdw blurRad="38100" dist="38100" dir="2700000" algn="tl">
                    <a:srgbClr val="000000">
                      <a:alpha val="43137"/>
                    </a:srgbClr>
                  </a:outerShdw>
                </a:effectLst>
              </a:rPr>
              <a:t>Gorleben bleibe der beste Standort (1. Wahl) </a:t>
            </a:r>
            <a:r>
              <a:rPr lang="de-DE" sz="2800" dirty="0" smtClean="0"/>
              <a:t>und deshalb </a:t>
            </a:r>
            <a:r>
              <a:rPr lang="de-DE" sz="2800" u="sng" dirty="0" smtClean="0">
                <a:effectLst>
                  <a:outerShdw blurRad="38100" dist="38100" dir="2700000" algn="tl">
                    <a:srgbClr val="000000">
                      <a:alpha val="43137"/>
                    </a:srgbClr>
                  </a:outerShdw>
                </a:effectLst>
              </a:rPr>
              <a:t>gäbe es keinen Grund weitere Salzstöcke zu untersuchen</a:t>
            </a:r>
            <a:r>
              <a:rPr lang="de-DE" sz="2800" dirty="0" smtClean="0"/>
              <a:t>.</a:t>
            </a:r>
          </a:p>
          <a:p>
            <a:endParaRPr lang="de-DE" sz="2800" dirty="0" smtClean="0"/>
          </a:p>
          <a:p>
            <a:r>
              <a:rPr lang="de-DE" sz="2800" dirty="0" smtClean="0"/>
              <a:t>Diese Aussage ist durch nichts in der BGR-Studie zu belegen und Gorleben durfte ja auch nach Anweisung des BMU nicht untersucht werden. Die BGR protestiert prompt.</a:t>
            </a:r>
          </a:p>
          <a:p>
            <a:endParaRPr lang="de-DE" sz="2800" dirty="0" smtClean="0"/>
          </a:p>
          <a:p>
            <a:r>
              <a:rPr lang="de-DE" sz="2400" b="1" dirty="0" smtClean="0"/>
              <a:t>Im Süd-West-Funk (SWF) gab es dazu eine Interview mit Merkel</a:t>
            </a:r>
            <a:r>
              <a:rPr lang="de-DE" sz="2400" dirty="0" smtClean="0"/>
              <a:t>.</a:t>
            </a:r>
            <a:endParaRPr lang="de-DE" sz="2400" dirty="0"/>
          </a:p>
        </p:txBody>
      </p:sp>
      <p:sp>
        <p:nvSpPr>
          <p:cNvPr id="2" name="Titel 1"/>
          <p:cNvSpPr>
            <a:spLocks noGrp="1"/>
          </p:cNvSpPr>
          <p:nvPr>
            <p:ph type="title"/>
          </p:nvPr>
        </p:nvSpPr>
        <p:spPr/>
        <p:txBody>
          <a:bodyPr/>
          <a:lstStyle/>
          <a:p>
            <a:r>
              <a:rPr lang="de-DE" dirty="0" smtClean="0">
                <a:solidFill>
                  <a:schemeClr val="tx1"/>
                </a:solidFill>
              </a:rPr>
              <a:t>Radiointerview mit Umweltministerin 95</a:t>
            </a:r>
            <a:endParaRPr lang="de-DE"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2544417" y="4631635"/>
            <a:ext cx="5148470" cy="33793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2564296" y="4631635"/>
            <a:ext cx="5128591" cy="3578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descr="Merkel PM Ausschnitt.jpg"/>
          <p:cNvPicPr>
            <a:picLocks noChangeAspect="1"/>
          </p:cNvPicPr>
          <p:nvPr/>
        </p:nvPicPr>
        <p:blipFill>
          <a:blip r:embed="rId2"/>
          <a:stretch>
            <a:fillRect/>
          </a:stretch>
        </p:blipFill>
        <p:spPr>
          <a:xfrm>
            <a:off x="1544706" y="0"/>
            <a:ext cx="9182100" cy="6146800"/>
          </a:xfrm>
          <a:prstGeom prst="rect">
            <a:avLst/>
          </a:prstGeom>
        </p:spPr>
      </p:pic>
      <p:sp>
        <p:nvSpPr>
          <p:cNvPr id="9" name="Rechteck 8"/>
          <p:cNvSpPr/>
          <p:nvPr/>
        </p:nvSpPr>
        <p:spPr>
          <a:xfrm>
            <a:off x="2584174" y="4923846"/>
            <a:ext cx="4989443" cy="4571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5347252" y="6321287"/>
            <a:ext cx="5486400" cy="369332"/>
          </a:xfrm>
          <a:prstGeom prst="rect">
            <a:avLst/>
          </a:prstGeom>
          <a:noFill/>
        </p:spPr>
        <p:txBody>
          <a:bodyPr wrap="square" rtlCol="0">
            <a:spAutoFit/>
          </a:bodyPr>
          <a:lstStyle/>
          <a:p>
            <a:r>
              <a:rPr lang="de-DE" b="1" dirty="0" smtClean="0"/>
              <a:t>Quelle: BMU   PM vom 28.08.1995</a:t>
            </a:r>
            <a:endParaRPr lang="de-DE"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347913" y="419100"/>
            <a:ext cx="7496175" cy="6019800"/>
          </a:xfrm>
          <a:prstGeom prst="rect">
            <a:avLst/>
          </a:prstGeom>
          <a:noFill/>
          <a:ln w="9525">
            <a:noFill/>
            <a:miter lim="800000"/>
            <a:headEnd/>
            <a:tailEnd/>
          </a:ln>
          <a:effectLst/>
        </p:spPr>
      </p:pic>
      <p:sp>
        <p:nvSpPr>
          <p:cNvPr id="3" name="Textfeld 2"/>
          <p:cNvSpPr txBox="1"/>
          <p:nvPr/>
        </p:nvSpPr>
        <p:spPr>
          <a:xfrm>
            <a:off x="0" y="618978"/>
            <a:ext cx="2222695" cy="461665"/>
          </a:xfrm>
          <a:prstGeom prst="rect">
            <a:avLst/>
          </a:prstGeom>
          <a:noFill/>
        </p:spPr>
        <p:txBody>
          <a:bodyPr wrap="square" rtlCol="0">
            <a:spAutoFit/>
          </a:bodyPr>
          <a:lstStyle/>
          <a:p>
            <a:r>
              <a:rPr lang="de-DE" sz="2400" dirty="0" smtClean="0"/>
              <a:t>FR 21.07.1995</a:t>
            </a:r>
            <a:endParaRPr lang="de-DE"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GP-Vergleich-Gorleben-BGR95_Ausschnitt.jpg"/>
          <p:cNvPicPr>
            <a:picLocks noChangeAspect="1"/>
          </p:cNvPicPr>
          <p:nvPr/>
        </p:nvPicPr>
        <p:blipFill>
          <a:blip r:embed="rId2"/>
          <a:stretch>
            <a:fillRect/>
          </a:stretch>
        </p:blipFill>
        <p:spPr>
          <a:xfrm>
            <a:off x="1831316" y="0"/>
            <a:ext cx="8529368"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a:buFont typeface="Wingdings" pitchFamily="2" charset="2"/>
              <a:buChar char="Ø"/>
            </a:pPr>
            <a:r>
              <a:rPr lang="de-DE" sz="2800" b="1" dirty="0" smtClean="0"/>
              <a:t>Kurz vor der Standortbenennung von Gorleben im Februar 1977 erfährt die Niedersächsische Landesregierung von den Gasvorkommen und der Explosion bei Lenzen!</a:t>
            </a:r>
            <a:r>
              <a:rPr lang="de-DE" sz="2400" dirty="0" smtClean="0"/>
              <a:t> </a:t>
            </a:r>
          </a:p>
          <a:p>
            <a:pPr>
              <a:buFont typeface="Wingdings" pitchFamily="2" charset="2"/>
              <a:buChar char="Ø"/>
            </a:pPr>
            <a:endParaRPr lang="de-DE" sz="2400" dirty="0" smtClean="0"/>
          </a:p>
          <a:p>
            <a:pPr>
              <a:buFont typeface="Wingdings" pitchFamily="2" charset="2"/>
              <a:buChar char="Ø"/>
            </a:pPr>
            <a:r>
              <a:rPr lang="de-DE" sz="2800" b="1" dirty="0" smtClean="0"/>
              <a:t>Statt die Notbremse zu ziehen, wird strikte Geheimhaltung vereinbart. Auch die Erdöl- und Erdgaswirtschaft muss in diesem Gebiet auf weitere Bohrungen und die Gasförderung verzichten.</a:t>
            </a:r>
          </a:p>
          <a:p>
            <a:r>
              <a:rPr lang="de-DE" sz="2800" b="1" dirty="0" smtClean="0"/>
              <a:t>Dazu hier einige Original-Aktenauszüge der Kabinettsvorlagen:</a:t>
            </a:r>
            <a:endParaRPr lang="de-DE" sz="2800" b="1" dirty="0"/>
          </a:p>
        </p:txBody>
      </p:sp>
      <p:sp>
        <p:nvSpPr>
          <p:cNvPr id="2" name="Titel 1"/>
          <p:cNvSpPr>
            <a:spLocks noGrp="1"/>
          </p:cNvSpPr>
          <p:nvPr>
            <p:ph type="title"/>
          </p:nvPr>
        </p:nvSpPr>
        <p:spPr>
          <a:solidFill>
            <a:schemeClr val="bg1"/>
          </a:solidFill>
        </p:spPr>
        <p:txBody>
          <a:bodyPr/>
          <a:lstStyle/>
          <a:p>
            <a:r>
              <a:rPr lang="de-DE" dirty="0" smtClean="0">
                <a:solidFill>
                  <a:schemeClr val="tx1"/>
                </a:solidFill>
              </a:rPr>
              <a:t>1969 explodiert bei Lenzen ein Bohrturm</a:t>
            </a:r>
            <a:endParaRPr lang="de-DE"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BohrturmFeuer1.jpg"/>
          <p:cNvPicPr>
            <a:picLocks noChangeAspect="1"/>
          </p:cNvPicPr>
          <p:nvPr/>
        </p:nvPicPr>
        <p:blipFill>
          <a:blip r:embed="rId2"/>
          <a:stretch>
            <a:fillRect/>
          </a:stretch>
        </p:blipFill>
        <p:spPr>
          <a:xfrm>
            <a:off x="641597" y="240561"/>
            <a:ext cx="10748062" cy="6150424"/>
          </a:xfrm>
          <a:prstGeom prst="rect">
            <a:avLst/>
          </a:prstGeom>
        </p:spPr>
      </p:pic>
      <p:sp>
        <p:nvSpPr>
          <p:cNvPr id="3" name="Textfeld 2"/>
          <p:cNvSpPr txBox="1"/>
          <p:nvPr/>
        </p:nvSpPr>
        <p:spPr>
          <a:xfrm>
            <a:off x="4329953" y="5647765"/>
            <a:ext cx="6535271" cy="369332"/>
          </a:xfrm>
          <a:prstGeom prst="rect">
            <a:avLst/>
          </a:prstGeom>
          <a:solidFill>
            <a:schemeClr val="bg1"/>
          </a:solidFill>
        </p:spPr>
        <p:txBody>
          <a:bodyPr wrap="square" rtlCol="0">
            <a:spAutoFit/>
          </a:bodyPr>
          <a:lstStyle/>
          <a:p>
            <a:r>
              <a:rPr lang="de-DE" b="1" dirty="0" smtClean="0"/>
              <a:t>Quelle: STASI-Akten Außenstelle Schwerin 9.01.2011 </a:t>
            </a:r>
            <a:endParaRPr lang="de-DE" b="1" dirty="0"/>
          </a:p>
        </p:txBody>
      </p:sp>
      <p:sp>
        <p:nvSpPr>
          <p:cNvPr id="4" name="Textfeld 3"/>
          <p:cNvSpPr txBox="1"/>
          <p:nvPr/>
        </p:nvSpPr>
        <p:spPr>
          <a:xfrm>
            <a:off x="1506071" y="363071"/>
            <a:ext cx="7947211" cy="523220"/>
          </a:xfrm>
          <a:prstGeom prst="rect">
            <a:avLst/>
          </a:prstGeom>
          <a:noFill/>
        </p:spPr>
        <p:txBody>
          <a:bodyPr wrap="square" rtlCol="0">
            <a:spAutoFit/>
          </a:bodyPr>
          <a:lstStyle/>
          <a:p>
            <a:r>
              <a:rPr lang="de-DE" sz="2800" b="1" dirty="0" smtClean="0"/>
              <a:t>Bohrturm-Explosion 26.07.1969 bei Lenzen</a:t>
            </a:r>
            <a:endParaRPr lang="de-DE"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BohrturmFeuer2.jpg"/>
          <p:cNvPicPr>
            <a:picLocks noChangeAspect="1"/>
          </p:cNvPicPr>
          <p:nvPr/>
        </p:nvPicPr>
        <p:blipFill>
          <a:blip r:embed="rId2"/>
          <a:stretch>
            <a:fillRect/>
          </a:stretch>
        </p:blipFill>
        <p:spPr>
          <a:xfrm>
            <a:off x="0" y="191283"/>
            <a:ext cx="12192000" cy="6475433"/>
          </a:xfrm>
          <a:prstGeom prst="rect">
            <a:avLst/>
          </a:prstGeom>
        </p:spPr>
      </p:pic>
      <p:sp>
        <p:nvSpPr>
          <p:cNvPr id="3" name="Textfeld 2"/>
          <p:cNvSpPr txBox="1"/>
          <p:nvPr/>
        </p:nvSpPr>
        <p:spPr>
          <a:xfrm>
            <a:off x="5123328" y="5983941"/>
            <a:ext cx="6158753" cy="369332"/>
          </a:xfrm>
          <a:prstGeom prst="rect">
            <a:avLst/>
          </a:prstGeom>
          <a:solidFill>
            <a:schemeClr val="bg1"/>
          </a:solidFill>
        </p:spPr>
        <p:txBody>
          <a:bodyPr wrap="square" rtlCol="0">
            <a:spAutoFit/>
          </a:bodyPr>
          <a:lstStyle/>
          <a:p>
            <a:r>
              <a:rPr lang="de-DE" b="1" dirty="0" smtClean="0"/>
              <a:t>Quelle: STASI-Akten Außenstelle Schwerin 9.01.2011 </a:t>
            </a:r>
            <a:endParaRPr lang="de-DE"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Kabinett91276Seite16.jpg"/>
          <p:cNvPicPr>
            <a:picLocks noChangeAspect="1" noChangeArrowheads="1"/>
          </p:cNvPicPr>
          <p:nvPr/>
        </p:nvPicPr>
        <p:blipFill>
          <a:blip r:embed="rId2"/>
          <a:srcRect/>
          <a:stretch>
            <a:fillRect/>
          </a:stretch>
        </p:blipFill>
        <p:spPr bwMode="auto">
          <a:xfrm>
            <a:off x="393893" y="393897"/>
            <a:ext cx="11364565" cy="6214568"/>
          </a:xfrm>
          <a:prstGeom prst="rect">
            <a:avLst/>
          </a:prstGeom>
          <a:noFill/>
          <a:ln w="9525">
            <a:noFill/>
            <a:miter lim="800000"/>
            <a:headEnd/>
            <a:tailEnd/>
          </a:ln>
        </p:spPr>
      </p:pic>
      <p:sp>
        <p:nvSpPr>
          <p:cNvPr id="11" name="Textfeld 10"/>
          <p:cNvSpPr txBox="1"/>
          <p:nvPr/>
        </p:nvSpPr>
        <p:spPr>
          <a:xfrm>
            <a:off x="3277772" y="604911"/>
            <a:ext cx="7990450" cy="461665"/>
          </a:xfrm>
          <a:prstGeom prst="rect">
            <a:avLst/>
          </a:prstGeom>
          <a:noFill/>
        </p:spPr>
        <p:txBody>
          <a:bodyPr wrap="square" rtlCol="0">
            <a:spAutoFit/>
          </a:bodyPr>
          <a:lstStyle/>
          <a:p>
            <a:r>
              <a:rPr lang="de-DE" sz="2400" b="1" dirty="0" smtClean="0">
                <a:solidFill>
                  <a:schemeClr val="bg1"/>
                </a:solidFill>
              </a:rPr>
              <a:t>Kabinettsvorlage 14.12.1976 </a:t>
            </a:r>
            <a:endParaRPr lang="de-DE" sz="2400" b="1" dirty="0">
              <a:solidFill>
                <a:schemeClr val="bg1"/>
              </a:solidFill>
            </a:endParaRPr>
          </a:p>
        </p:txBody>
      </p:sp>
      <p:sp>
        <p:nvSpPr>
          <p:cNvPr id="4" name="Textfeld 3"/>
          <p:cNvSpPr txBox="1"/>
          <p:nvPr/>
        </p:nvSpPr>
        <p:spPr>
          <a:xfrm>
            <a:off x="4214191" y="576470"/>
            <a:ext cx="7414592" cy="400110"/>
          </a:xfrm>
          <a:prstGeom prst="rect">
            <a:avLst/>
          </a:prstGeom>
          <a:solidFill>
            <a:schemeClr val="bg1"/>
          </a:solidFill>
        </p:spPr>
        <p:txBody>
          <a:bodyPr wrap="square" rtlCol="0">
            <a:spAutoFit/>
          </a:bodyPr>
          <a:lstStyle/>
          <a:p>
            <a:r>
              <a:rPr lang="de-DE" sz="2000" b="1" dirty="0" smtClean="0"/>
              <a:t>Quelle: Kabinettsvorlage </a:t>
            </a:r>
            <a:r>
              <a:rPr lang="de-DE" sz="2000" b="1" dirty="0" err="1" smtClean="0"/>
              <a:t>NMWi</a:t>
            </a:r>
            <a:r>
              <a:rPr lang="de-DE" sz="2000" b="1" dirty="0" smtClean="0"/>
              <a:t> vom 9.12.1976  Seite 16</a:t>
            </a:r>
            <a:endParaRPr lang="de-DE"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Kabinett91276Seite11.jpg"/>
          <p:cNvPicPr>
            <a:picLocks noChangeAspect="1" noChangeArrowheads="1"/>
          </p:cNvPicPr>
          <p:nvPr/>
        </p:nvPicPr>
        <p:blipFill>
          <a:blip r:embed="rId2"/>
          <a:srcRect/>
          <a:stretch>
            <a:fillRect/>
          </a:stretch>
        </p:blipFill>
        <p:spPr bwMode="auto">
          <a:xfrm>
            <a:off x="681991" y="0"/>
            <a:ext cx="10481945" cy="6370359"/>
          </a:xfrm>
          <a:prstGeom prst="rect">
            <a:avLst/>
          </a:prstGeom>
          <a:noFill/>
          <a:ln w="9525">
            <a:noFill/>
            <a:miter lim="800000"/>
            <a:headEnd/>
            <a:tailEnd/>
          </a:ln>
        </p:spPr>
      </p:pic>
      <p:sp>
        <p:nvSpPr>
          <p:cNvPr id="4" name="Textfeld 3"/>
          <p:cNvSpPr txBox="1"/>
          <p:nvPr/>
        </p:nvSpPr>
        <p:spPr>
          <a:xfrm>
            <a:off x="4174435" y="6122504"/>
            <a:ext cx="6798365" cy="369332"/>
          </a:xfrm>
          <a:prstGeom prst="rect">
            <a:avLst/>
          </a:prstGeom>
          <a:noFill/>
          <a:ln>
            <a:solidFill>
              <a:schemeClr val="bg1"/>
            </a:solidFill>
          </a:ln>
        </p:spPr>
        <p:txBody>
          <a:bodyPr wrap="square" rtlCol="0">
            <a:spAutoFit/>
          </a:bodyPr>
          <a:lstStyle/>
          <a:p>
            <a:endParaRPr lang="de-DE" dirty="0"/>
          </a:p>
        </p:txBody>
      </p:sp>
      <p:sp>
        <p:nvSpPr>
          <p:cNvPr id="5" name="Textfeld 4"/>
          <p:cNvSpPr txBox="1"/>
          <p:nvPr/>
        </p:nvSpPr>
        <p:spPr>
          <a:xfrm>
            <a:off x="3160643" y="6082748"/>
            <a:ext cx="7315200" cy="369332"/>
          </a:xfrm>
          <a:prstGeom prst="rect">
            <a:avLst/>
          </a:prstGeom>
          <a:noFill/>
        </p:spPr>
        <p:txBody>
          <a:bodyPr wrap="square" rtlCol="0">
            <a:spAutoFit/>
          </a:bodyPr>
          <a:lstStyle/>
          <a:p>
            <a:r>
              <a:rPr lang="de-DE" b="1" dirty="0" smtClean="0"/>
              <a:t>Quelle: Kabinettsvorlage </a:t>
            </a:r>
            <a:r>
              <a:rPr lang="de-DE" b="1" dirty="0" err="1" smtClean="0"/>
              <a:t>NMWi</a:t>
            </a:r>
            <a:r>
              <a:rPr lang="de-DE" b="1" dirty="0" smtClean="0"/>
              <a:t> vom 9.12.1976  Seite  11</a:t>
            </a:r>
            <a:endParaRPr lang="de-DE"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Zaza\Desktop\Lenzen\LandkarteSalzstöcke2.jpg"/>
          <p:cNvPicPr>
            <a:picLocks noChangeAspect="1" noChangeArrowheads="1"/>
          </p:cNvPicPr>
          <p:nvPr/>
        </p:nvPicPr>
        <p:blipFill>
          <a:blip r:embed="rId2">
            <a:lum bright="10000" contrast="48000"/>
          </a:blip>
          <a:srcRect/>
          <a:stretch>
            <a:fillRect/>
          </a:stretch>
        </p:blipFill>
        <p:spPr bwMode="auto">
          <a:xfrm>
            <a:off x="1325096" y="0"/>
            <a:ext cx="9141968" cy="6858000"/>
          </a:xfrm>
          <a:prstGeom prst="rect">
            <a:avLst/>
          </a:prstGeom>
          <a:noFill/>
          <a:ln w="9525">
            <a:noFill/>
            <a:miter lim="800000"/>
            <a:headEnd/>
            <a:tailEnd/>
          </a:ln>
        </p:spPr>
      </p:pic>
      <p:sp>
        <p:nvSpPr>
          <p:cNvPr id="3" name="Textfeld 2"/>
          <p:cNvSpPr txBox="1"/>
          <p:nvPr/>
        </p:nvSpPr>
        <p:spPr>
          <a:xfrm>
            <a:off x="4383741" y="363071"/>
            <a:ext cx="3765177" cy="553998"/>
          </a:xfrm>
          <a:prstGeom prst="rect">
            <a:avLst/>
          </a:prstGeom>
          <a:solidFill>
            <a:schemeClr val="bg1"/>
          </a:solidFill>
        </p:spPr>
        <p:txBody>
          <a:bodyPr wrap="square" rtlCol="0">
            <a:spAutoFit/>
          </a:bodyPr>
          <a:lstStyle/>
          <a:p>
            <a:pPr eaLnBrk="0" hangingPunct="0">
              <a:lnSpc>
                <a:spcPts val="3600"/>
              </a:lnSpc>
              <a:defRPr/>
            </a:pPr>
            <a:r>
              <a:rPr lang="de-DE" sz="2400" b="1" kern="0" dirty="0" smtClean="0">
                <a:solidFill>
                  <a:schemeClr val="tx2"/>
                </a:solidFill>
              </a:rPr>
              <a:t>Salzstöcke um Gorleben</a:t>
            </a:r>
            <a:endParaRPr lang="de-DE" sz="2400" b="1" kern="0" dirty="0">
              <a:solidFill>
                <a:schemeClr val="tx2"/>
              </a:solidFill>
            </a:endParaRPr>
          </a:p>
        </p:txBody>
      </p:sp>
      <p:sp>
        <p:nvSpPr>
          <p:cNvPr id="4" name="Textfeld 3"/>
          <p:cNvSpPr txBox="1"/>
          <p:nvPr/>
        </p:nvSpPr>
        <p:spPr>
          <a:xfrm>
            <a:off x="3402106" y="6239436"/>
            <a:ext cx="3886200" cy="646331"/>
          </a:xfrm>
          <a:prstGeom prst="rect">
            <a:avLst/>
          </a:prstGeom>
          <a:solidFill>
            <a:schemeClr val="bg1"/>
          </a:solidFill>
        </p:spPr>
        <p:txBody>
          <a:bodyPr wrap="square" rtlCol="0">
            <a:spAutoFit/>
          </a:bodyPr>
          <a:lstStyle/>
          <a:p>
            <a:r>
              <a:rPr lang="de-DE" dirty="0" smtClean="0"/>
              <a:t>Karte Salzstöcke  Schaarschmidt  von Hand übertragen</a:t>
            </a:r>
            <a:endParaRPr lang="de-DE" dirty="0"/>
          </a:p>
        </p:txBody>
      </p:sp>
      <p:sp>
        <p:nvSpPr>
          <p:cNvPr id="5" name="Textfeld 4"/>
          <p:cNvSpPr txBox="1"/>
          <p:nvPr/>
        </p:nvSpPr>
        <p:spPr>
          <a:xfrm>
            <a:off x="2245659" y="4854388"/>
            <a:ext cx="1237129" cy="369332"/>
          </a:xfrm>
          <a:prstGeom prst="rect">
            <a:avLst/>
          </a:prstGeom>
          <a:solidFill>
            <a:schemeClr val="bg1"/>
          </a:solidFill>
        </p:spPr>
        <p:txBody>
          <a:bodyPr wrap="square" rtlCol="0">
            <a:spAutoFit/>
          </a:bodyPr>
          <a:lstStyle/>
          <a:p>
            <a:r>
              <a:rPr lang="de-DE" dirty="0" err="1" smtClean="0"/>
              <a:t>Wustrow</a:t>
            </a:r>
            <a:endParaRPr lang="de-DE" dirty="0"/>
          </a:p>
        </p:txBody>
      </p:sp>
      <p:sp>
        <p:nvSpPr>
          <p:cNvPr id="6" name="Textfeld 5"/>
          <p:cNvSpPr txBox="1"/>
          <p:nvPr/>
        </p:nvSpPr>
        <p:spPr>
          <a:xfrm>
            <a:off x="8834718" y="5150224"/>
            <a:ext cx="1398494" cy="369332"/>
          </a:xfrm>
          <a:prstGeom prst="rect">
            <a:avLst/>
          </a:prstGeom>
          <a:solidFill>
            <a:schemeClr val="bg1"/>
          </a:solidFill>
        </p:spPr>
        <p:txBody>
          <a:bodyPr wrap="square" rtlCol="0">
            <a:spAutoFit/>
          </a:bodyPr>
          <a:lstStyle/>
          <a:p>
            <a:r>
              <a:rPr lang="de-DE" dirty="0" err="1" smtClean="0"/>
              <a:t>Arendsee</a:t>
            </a:r>
            <a:endParaRPr lang="de-DE" dirty="0"/>
          </a:p>
        </p:txBody>
      </p:sp>
      <p:sp>
        <p:nvSpPr>
          <p:cNvPr id="7" name="Textfeld 6"/>
          <p:cNvSpPr txBox="1"/>
          <p:nvPr/>
        </p:nvSpPr>
        <p:spPr>
          <a:xfrm>
            <a:off x="7153835" y="3334871"/>
            <a:ext cx="2447365" cy="369332"/>
          </a:xfrm>
          <a:prstGeom prst="rect">
            <a:avLst/>
          </a:prstGeom>
          <a:solidFill>
            <a:schemeClr val="bg1"/>
          </a:solidFill>
        </p:spPr>
        <p:txBody>
          <a:bodyPr wrap="square" rtlCol="0">
            <a:spAutoFit/>
          </a:bodyPr>
          <a:lstStyle/>
          <a:p>
            <a:r>
              <a:rPr lang="de-DE" b="1" dirty="0" smtClean="0"/>
              <a:t>Gorleben-</a:t>
            </a:r>
            <a:r>
              <a:rPr lang="de-DE" b="1" dirty="0" err="1" smtClean="0"/>
              <a:t>Rambow</a:t>
            </a:r>
            <a:endParaRPr lang="de-DE"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4" descr="GaskarteLenzen.jpg"/>
          <p:cNvPicPr>
            <a:picLocks noChangeAspect="1"/>
          </p:cNvPicPr>
          <p:nvPr/>
        </p:nvPicPr>
        <p:blipFill>
          <a:blip r:embed="rId2"/>
          <a:srcRect/>
          <a:stretch>
            <a:fillRect/>
          </a:stretch>
        </p:blipFill>
        <p:spPr bwMode="auto">
          <a:xfrm>
            <a:off x="506506" y="0"/>
            <a:ext cx="11685494" cy="6536603"/>
          </a:xfrm>
          <a:prstGeom prst="rect">
            <a:avLst/>
          </a:prstGeom>
          <a:noFill/>
          <a:ln w="9525">
            <a:noFill/>
            <a:miter lim="800000"/>
            <a:headEnd/>
            <a:tailEnd/>
          </a:ln>
        </p:spPr>
      </p:pic>
      <p:sp>
        <p:nvSpPr>
          <p:cNvPr id="3" name="Textfeld 2"/>
          <p:cNvSpPr txBox="1"/>
          <p:nvPr/>
        </p:nvSpPr>
        <p:spPr>
          <a:xfrm>
            <a:off x="672353" y="5365376"/>
            <a:ext cx="3536576" cy="1015663"/>
          </a:xfrm>
          <a:prstGeom prst="rect">
            <a:avLst/>
          </a:prstGeom>
          <a:noFill/>
        </p:spPr>
        <p:txBody>
          <a:bodyPr wrap="square" rtlCol="0">
            <a:spAutoFit/>
          </a:bodyPr>
          <a:lstStyle/>
          <a:p>
            <a:r>
              <a:rPr lang="de-DE" sz="2000" b="1" dirty="0" err="1" smtClean="0"/>
              <a:t>Gashöffigkeits</a:t>
            </a:r>
            <a:r>
              <a:rPr lang="de-DE" sz="2000" b="1" dirty="0" smtClean="0"/>
              <a:t>-Karte der DDR von 1971 (Bereich Lenzen)</a:t>
            </a:r>
            <a:endParaRPr lang="de-DE" sz="2000" b="1" dirty="0"/>
          </a:p>
        </p:txBody>
      </p:sp>
      <p:sp>
        <p:nvSpPr>
          <p:cNvPr id="5" name="Freihandform 4"/>
          <p:cNvSpPr/>
          <p:nvPr/>
        </p:nvSpPr>
        <p:spPr>
          <a:xfrm>
            <a:off x="537882" y="228600"/>
            <a:ext cx="4518212" cy="3993776"/>
          </a:xfrm>
          <a:custGeom>
            <a:avLst/>
            <a:gdLst>
              <a:gd name="connsiteX0" fmla="*/ 0 w 4518212"/>
              <a:gd name="connsiteY0" fmla="*/ 0 h 3993776"/>
              <a:gd name="connsiteX1" fmla="*/ 40342 w 4518212"/>
              <a:gd name="connsiteY1" fmla="*/ 40341 h 3993776"/>
              <a:gd name="connsiteX2" fmla="*/ 161365 w 4518212"/>
              <a:gd name="connsiteY2" fmla="*/ 107576 h 3993776"/>
              <a:gd name="connsiteX3" fmla="*/ 215153 w 4518212"/>
              <a:gd name="connsiteY3" fmla="*/ 121024 h 3993776"/>
              <a:gd name="connsiteX4" fmla="*/ 349624 w 4518212"/>
              <a:gd name="connsiteY4" fmla="*/ 107576 h 3993776"/>
              <a:gd name="connsiteX5" fmla="*/ 416859 w 4518212"/>
              <a:gd name="connsiteY5" fmla="*/ 94129 h 3993776"/>
              <a:gd name="connsiteX6" fmla="*/ 591671 w 4518212"/>
              <a:gd name="connsiteY6" fmla="*/ 107576 h 3993776"/>
              <a:gd name="connsiteX7" fmla="*/ 672353 w 4518212"/>
              <a:gd name="connsiteY7" fmla="*/ 215153 h 3993776"/>
              <a:gd name="connsiteX8" fmla="*/ 699247 w 4518212"/>
              <a:gd name="connsiteY8" fmla="*/ 255494 h 3993776"/>
              <a:gd name="connsiteX9" fmla="*/ 726142 w 4518212"/>
              <a:gd name="connsiteY9" fmla="*/ 282388 h 3993776"/>
              <a:gd name="connsiteX10" fmla="*/ 793377 w 4518212"/>
              <a:gd name="connsiteY10" fmla="*/ 363071 h 3993776"/>
              <a:gd name="connsiteX11" fmla="*/ 806824 w 4518212"/>
              <a:gd name="connsiteY11" fmla="*/ 403412 h 3993776"/>
              <a:gd name="connsiteX12" fmla="*/ 833718 w 4518212"/>
              <a:gd name="connsiteY12" fmla="*/ 645459 h 3993776"/>
              <a:gd name="connsiteX13" fmla="*/ 847165 w 4518212"/>
              <a:gd name="connsiteY13" fmla="*/ 699247 h 3993776"/>
              <a:gd name="connsiteX14" fmla="*/ 833718 w 4518212"/>
              <a:gd name="connsiteY14" fmla="*/ 833718 h 3993776"/>
              <a:gd name="connsiteX15" fmla="*/ 820271 w 4518212"/>
              <a:gd name="connsiteY15" fmla="*/ 874059 h 3993776"/>
              <a:gd name="connsiteX16" fmla="*/ 833718 w 4518212"/>
              <a:gd name="connsiteY16" fmla="*/ 1169894 h 3993776"/>
              <a:gd name="connsiteX17" fmla="*/ 887506 w 4518212"/>
              <a:gd name="connsiteY17" fmla="*/ 1210235 h 3993776"/>
              <a:gd name="connsiteX18" fmla="*/ 968189 w 4518212"/>
              <a:gd name="connsiteY18" fmla="*/ 1250576 h 3993776"/>
              <a:gd name="connsiteX19" fmla="*/ 1156447 w 4518212"/>
              <a:gd name="connsiteY19" fmla="*/ 1304365 h 3993776"/>
              <a:gd name="connsiteX20" fmla="*/ 1210236 w 4518212"/>
              <a:gd name="connsiteY20" fmla="*/ 1331259 h 3993776"/>
              <a:gd name="connsiteX21" fmla="*/ 1250577 w 4518212"/>
              <a:gd name="connsiteY21" fmla="*/ 1344706 h 3993776"/>
              <a:gd name="connsiteX22" fmla="*/ 1290918 w 4518212"/>
              <a:gd name="connsiteY22" fmla="*/ 1371600 h 3993776"/>
              <a:gd name="connsiteX23" fmla="*/ 1371600 w 4518212"/>
              <a:gd name="connsiteY23" fmla="*/ 1411941 h 3993776"/>
              <a:gd name="connsiteX24" fmla="*/ 1398494 w 4518212"/>
              <a:gd name="connsiteY24" fmla="*/ 1452282 h 3993776"/>
              <a:gd name="connsiteX25" fmla="*/ 1411942 w 4518212"/>
              <a:gd name="connsiteY25" fmla="*/ 1492624 h 3993776"/>
              <a:gd name="connsiteX26" fmla="*/ 1452283 w 4518212"/>
              <a:gd name="connsiteY26" fmla="*/ 1532965 h 3993776"/>
              <a:gd name="connsiteX27" fmla="*/ 1479177 w 4518212"/>
              <a:gd name="connsiteY27" fmla="*/ 1613647 h 3993776"/>
              <a:gd name="connsiteX28" fmla="*/ 1492624 w 4518212"/>
              <a:gd name="connsiteY28" fmla="*/ 1694329 h 3993776"/>
              <a:gd name="connsiteX29" fmla="*/ 1519518 w 4518212"/>
              <a:gd name="connsiteY29" fmla="*/ 1748118 h 3993776"/>
              <a:gd name="connsiteX30" fmla="*/ 1559859 w 4518212"/>
              <a:gd name="connsiteY30" fmla="*/ 1828800 h 3993776"/>
              <a:gd name="connsiteX31" fmla="*/ 1667436 w 4518212"/>
              <a:gd name="connsiteY31" fmla="*/ 1882588 h 3993776"/>
              <a:gd name="connsiteX32" fmla="*/ 1748118 w 4518212"/>
              <a:gd name="connsiteY32" fmla="*/ 1909482 h 3993776"/>
              <a:gd name="connsiteX33" fmla="*/ 1855694 w 4518212"/>
              <a:gd name="connsiteY33" fmla="*/ 1936376 h 3993776"/>
              <a:gd name="connsiteX34" fmla="*/ 1896036 w 4518212"/>
              <a:gd name="connsiteY34" fmla="*/ 1963271 h 3993776"/>
              <a:gd name="connsiteX35" fmla="*/ 1990165 w 4518212"/>
              <a:gd name="connsiteY35" fmla="*/ 1990165 h 3993776"/>
              <a:gd name="connsiteX36" fmla="*/ 2030506 w 4518212"/>
              <a:gd name="connsiteY36" fmla="*/ 2003612 h 3993776"/>
              <a:gd name="connsiteX37" fmla="*/ 2070847 w 4518212"/>
              <a:gd name="connsiteY37" fmla="*/ 2043953 h 3993776"/>
              <a:gd name="connsiteX38" fmla="*/ 2151530 w 4518212"/>
              <a:gd name="connsiteY38" fmla="*/ 2097741 h 3993776"/>
              <a:gd name="connsiteX39" fmla="*/ 2191871 w 4518212"/>
              <a:gd name="connsiteY39" fmla="*/ 2138082 h 3993776"/>
              <a:gd name="connsiteX40" fmla="*/ 2232212 w 4518212"/>
              <a:gd name="connsiteY40" fmla="*/ 2232212 h 3993776"/>
              <a:gd name="connsiteX41" fmla="*/ 2272553 w 4518212"/>
              <a:gd name="connsiteY41" fmla="*/ 2286000 h 3993776"/>
              <a:gd name="connsiteX42" fmla="*/ 2286000 w 4518212"/>
              <a:gd name="connsiteY42" fmla="*/ 2326341 h 3993776"/>
              <a:gd name="connsiteX43" fmla="*/ 2420471 w 4518212"/>
              <a:gd name="connsiteY43" fmla="*/ 2447365 h 3993776"/>
              <a:gd name="connsiteX44" fmla="*/ 2501153 w 4518212"/>
              <a:gd name="connsiteY44" fmla="*/ 2474259 h 3993776"/>
              <a:gd name="connsiteX45" fmla="*/ 2541494 w 4518212"/>
              <a:gd name="connsiteY45" fmla="*/ 2487706 h 3993776"/>
              <a:gd name="connsiteX46" fmla="*/ 2649071 w 4518212"/>
              <a:gd name="connsiteY46" fmla="*/ 2514600 h 3993776"/>
              <a:gd name="connsiteX47" fmla="*/ 2689412 w 4518212"/>
              <a:gd name="connsiteY47" fmla="*/ 2541494 h 3993776"/>
              <a:gd name="connsiteX48" fmla="*/ 2702859 w 4518212"/>
              <a:gd name="connsiteY48" fmla="*/ 2581835 h 3993776"/>
              <a:gd name="connsiteX49" fmla="*/ 2729753 w 4518212"/>
              <a:gd name="connsiteY49" fmla="*/ 2622176 h 3993776"/>
              <a:gd name="connsiteX50" fmla="*/ 2756647 w 4518212"/>
              <a:gd name="connsiteY50" fmla="*/ 2649071 h 3993776"/>
              <a:gd name="connsiteX51" fmla="*/ 2783542 w 4518212"/>
              <a:gd name="connsiteY51" fmla="*/ 2689412 h 3993776"/>
              <a:gd name="connsiteX52" fmla="*/ 2864224 w 4518212"/>
              <a:gd name="connsiteY52" fmla="*/ 2729753 h 3993776"/>
              <a:gd name="connsiteX53" fmla="*/ 2891118 w 4518212"/>
              <a:gd name="connsiteY53" fmla="*/ 2770094 h 3993776"/>
              <a:gd name="connsiteX54" fmla="*/ 3012142 w 4518212"/>
              <a:gd name="connsiteY54" fmla="*/ 2850776 h 3993776"/>
              <a:gd name="connsiteX55" fmla="*/ 3133165 w 4518212"/>
              <a:gd name="connsiteY55" fmla="*/ 2931459 h 3993776"/>
              <a:gd name="connsiteX56" fmla="*/ 3173506 w 4518212"/>
              <a:gd name="connsiteY56" fmla="*/ 2958353 h 3993776"/>
              <a:gd name="connsiteX57" fmla="*/ 3213847 w 4518212"/>
              <a:gd name="connsiteY57" fmla="*/ 2985247 h 3993776"/>
              <a:gd name="connsiteX58" fmla="*/ 3254189 w 4518212"/>
              <a:gd name="connsiteY58" fmla="*/ 2998694 h 3993776"/>
              <a:gd name="connsiteX59" fmla="*/ 3321424 w 4518212"/>
              <a:gd name="connsiteY59" fmla="*/ 3065929 h 3993776"/>
              <a:gd name="connsiteX60" fmla="*/ 3388659 w 4518212"/>
              <a:gd name="connsiteY60" fmla="*/ 3106271 h 3993776"/>
              <a:gd name="connsiteX61" fmla="*/ 3469342 w 4518212"/>
              <a:gd name="connsiteY61" fmla="*/ 3186953 h 3993776"/>
              <a:gd name="connsiteX62" fmla="*/ 3563471 w 4518212"/>
              <a:gd name="connsiteY62" fmla="*/ 3294529 h 3993776"/>
              <a:gd name="connsiteX63" fmla="*/ 3576918 w 4518212"/>
              <a:gd name="connsiteY63" fmla="*/ 3334871 h 3993776"/>
              <a:gd name="connsiteX64" fmla="*/ 3630706 w 4518212"/>
              <a:gd name="connsiteY64" fmla="*/ 3429000 h 3993776"/>
              <a:gd name="connsiteX65" fmla="*/ 3671047 w 4518212"/>
              <a:gd name="connsiteY65" fmla="*/ 3469341 h 3993776"/>
              <a:gd name="connsiteX66" fmla="*/ 3644153 w 4518212"/>
              <a:gd name="connsiteY66" fmla="*/ 3509682 h 3993776"/>
              <a:gd name="connsiteX67" fmla="*/ 3697942 w 4518212"/>
              <a:gd name="connsiteY67" fmla="*/ 3523129 h 3993776"/>
              <a:gd name="connsiteX68" fmla="*/ 3778624 w 4518212"/>
              <a:gd name="connsiteY68" fmla="*/ 3550024 h 3993776"/>
              <a:gd name="connsiteX69" fmla="*/ 3738283 w 4518212"/>
              <a:gd name="connsiteY69" fmla="*/ 3536576 h 3993776"/>
              <a:gd name="connsiteX70" fmla="*/ 3765177 w 4518212"/>
              <a:gd name="connsiteY70" fmla="*/ 3563471 h 3993776"/>
              <a:gd name="connsiteX71" fmla="*/ 3859306 w 4518212"/>
              <a:gd name="connsiteY71" fmla="*/ 3617259 h 3993776"/>
              <a:gd name="connsiteX72" fmla="*/ 3899647 w 4518212"/>
              <a:gd name="connsiteY72" fmla="*/ 3630706 h 3993776"/>
              <a:gd name="connsiteX73" fmla="*/ 3980330 w 4518212"/>
              <a:gd name="connsiteY73" fmla="*/ 3590365 h 3993776"/>
              <a:gd name="connsiteX74" fmla="*/ 4020671 w 4518212"/>
              <a:gd name="connsiteY74" fmla="*/ 3576918 h 3993776"/>
              <a:gd name="connsiteX75" fmla="*/ 4034118 w 4518212"/>
              <a:gd name="connsiteY75" fmla="*/ 3751729 h 3993776"/>
              <a:gd name="connsiteX76" fmla="*/ 4114800 w 4518212"/>
              <a:gd name="connsiteY76" fmla="*/ 3845859 h 3993776"/>
              <a:gd name="connsiteX77" fmla="*/ 4182036 w 4518212"/>
              <a:gd name="connsiteY77" fmla="*/ 3913094 h 3993776"/>
              <a:gd name="connsiteX78" fmla="*/ 4289612 w 4518212"/>
              <a:gd name="connsiteY78" fmla="*/ 3993776 h 3993776"/>
              <a:gd name="connsiteX79" fmla="*/ 4450977 w 4518212"/>
              <a:gd name="connsiteY79" fmla="*/ 3980329 h 3993776"/>
              <a:gd name="connsiteX80" fmla="*/ 4491318 w 4518212"/>
              <a:gd name="connsiteY80" fmla="*/ 3966882 h 3993776"/>
              <a:gd name="connsiteX81" fmla="*/ 4518212 w 4518212"/>
              <a:gd name="connsiteY81" fmla="*/ 3926541 h 3993776"/>
              <a:gd name="connsiteX82" fmla="*/ 4491318 w 4518212"/>
              <a:gd name="connsiteY82" fmla="*/ 3980329 h 399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518212" h="3993776">
                <a:moveTo>
                  <a:pt x="0" y="0"/>
                </a:moveTo>
                <a:cubicBezTo>
                  <a:pt x="13447" y="13447"/>
                  <a:pt x="25331" y="28666"/>
                  <a:pt x="40342" y="40341"/>
                </a:cubicBezTo>
                <a:cubicBezTo>
                  <a:pt x="96270" y="83840"/>
                  <a:pt x="106387" y="91867"/>
                  <a:pt x="161365" y="107576"/>
                </a:cubicBezTo>
                <a:cubicBezTo>
                  <a:pt x="179135" y="112653"/>
                  <a:pt x="197224" y="116541"/>
                  <a:pt x="215153" y="121024"/>
                </a:cubicBezTo>
                <a:cubicBezTo>
                  <a:pt x="259977" y="116541"/>
                  <a:pt x="304972" y="113530"/>
                  <a:pt x="349624" y="107576"/>
                </a:cubicBezTo>
                <a:cubicBezTo>
                  <a:pt x="372279" y="104555"/>
                  <a:pt x="394003" y="94129"/>
                  <a:pt x="416859" y="94129"/>
                </a:cubicBezTo>
                <a:cubicBezTo>
                  <a:pt x="475302" y="94129"/>
                  <a:pt x="533400" y="103094"/>
                  <a:pt x="591671" y="107576"/>
                </a:cubicBezTo>
                <a:cubicBezTo>
                  <a:pt x="641420" y="157327"/>
                  <a:pt x="611532" y="123922"/>
                  <a:pt x="672353" y="215153"/>
                </a:cubicBezTo>
                <a:cubicBezTo>
                  <a:pt x="681318" y="228600"/>
                  <a:pt x="687819" y="244066"/>
                  <a:pt x="699247" y="255494"/>
                </a:cubicBezTo>
                <a:cubicBezTo>
                  <a:pt x="708212" y="264459"/>
                  <a:pt x="718026" y="272648"/>
                  <a:pt x="726142" y="282388"/>
                </a:cubicBezTo>
                <a:cubicBezTo>
                  <a:pt x="806068" y="378298"/>
                  <a:pt x="732546" y="302238"/>
                  <a:pt x="793377" y="363071"/>
                </a:cubicBezTo>
                <a:cubicBezTo>
                  <a:pt x="797859" y="376518"/>
                  <a:pt x="804819" y="389380"/>
                  <a:pt x="806824" y="403412"/>
                </a:cubicBezTo>
                <a:cubicBezTo>
                  <a:pt x="818304" y="483775"/>
                  <a:pt x="814029" y="566704"/>
                  <a:pt x="833718" y="645459"/>
                </a:cubicBezTo>
                <a:lnTo>
                  <a:pt x="847165" y="699247"/>
                </a:lnTo>
                <a:cubicBezTo>
                  <a:pt x="842683" y="744071"/>
                  <a:pt x="840568" y="789195"/>
                  <a:pt x="833718" y="833718"/>
                </a:cubicBezTo>
                <a:cubicBezTo>
                  <a:pt x="831563" y="847728"/>
                  <a:pt x="820271" y="859885"/>
                  <a:pt x="820271" y="874059"/>
                </a:cubicBezTo>
                <a:cubicBezTo>
                  <a:pt x="820271" y="972772"/>
                  <a:pt x="814359" y="1073097"/>
                  <a:pt x="833718" y="1169894"/>
                </a:cubicBezTo>
                <a:cubicBezTo>
                  <a:pt x="838113" y="1191870"/>
                  <a:pt x="869269" y="1197208"/>
                  <a:pt x="887506" y="1210235"/>
                </a:cubicBezTo>
                <a:cubicBezTo>
                  <a:pt x="925308" y="1237236"/>
                  <a:pt x="925086" y="1238821"/>
                  <a:pt x="968189" y="1250576"/>
                </a:cubicBezTo>
                <a:cubicBezTo>
                  <a:pt x="1006100" y="1260916"/>
                  <a:pt x="1115223" y="1283753"/>
                  <a:pt x="1156447" y="1304365"/>
                </a:cubicBezTo>
                <a:cubicBezTo>
                  <a:pt x="1174377" y="1313330"/>
                  <a:pt x="1191811" y="1323363"/>
                  <a:pt x="1210236" y="1331259"/>
                </a:cubicBezTo>
                <a:cubicBezTo>
                  <a:pt x="1223264" y="1336843"/>
                  <a:pt x="1237899" y="1338367"/>
                  <a:pt x="1250577" y="1344706"/>
                </a:cubicBezTo>
                <a:cubicBezTo>
                  <a:pt x="1265032" y="1351934"/>
                  <a:pt x="1276463" y="1364372"/>
                  <a:pt x="1290918" y="1371600"/>
                </a:cubicBezTo>
                <a:cubicBezTo>
                  <a:pt x="1402264" y="1427273"/>
                  <a:pt x="1255988" y="1334867"/>
                  <a:pt x="1371600" y="1411941"/>
                </a:cubicBezTo>
                <a:cubicBezTo>
                  <a:pt x="1380565" y="1425388"/>
                  <a:pt x="1391266" y="1437827"/>
                  <a:pt x="1398494" y="1452282"/>
                </a:cubicBezTo>
                <a:cubicBezTo>
                  <a:pt x="1404833" y="1464960"/>
                  <a:pt x="1404079" y="1480830"/>
                  <a:pt x="1411942" y="1492624"/>
                </a:cubicBezTo>
                <a:cubicBezTo>
                  <a:pt x="1422491" y="1508447"/>
                  <a:pt x="1438836" y="1519518"/>
                  <a:pt x="1452283" y="1532965"/>
                </a:cubicBezTo>
                <a:cubicBezTo>
                  <a:pt x="1461248" y="1559859"/>
                  <a:pt x="1474516" y="1585684"/>
                  <a:pt x="1479177" y="1613647"/>
                </a:cubicBezTo>
                <a:cubicBezTo>
                  <a:pt x="1483659" y="1640541"/>
                  <a:pt x="1484790" y="1668214"/>
                  <a:pt x="1492624" y="1694329"/>
                </a:cubicBezTo>
                <a:cubicBezTo>
                  <a:pt x="1498384" y="1713530"/>
                  <a:pt x="1511622" y="1729693"/>
                  <a:pt x="1519518" y="1748118"/>
                </a:cubicBezTo>
                <a:cubicBezTo>
                  <a:pt x="1535923" y="1786396"/>
                  <a:pt x="1527557" y="1796498"/>
                  <a:pt x="1559859" y="1828800"/>
                </a:cubicBezTo>
                <a:cubicBezTo>
                  <a:pt x="1585487" y="1854428"/>
                  <a:pt x="1637168" y="1871581"/>
                  <a:pt x="1667436" y="1882588"/>
                </a:cubicBezTo>
                <a:cubicBezTo>
                  <a:pt x="1694078" y="1892276"/>
                  <a:pt x="1720320" y="1903922"/>
                  <a:pt x="1748118" y="1909482"/>
                </a:cubicBezTo>
                <a:cubicBezTo>
                  <a:pt x="1829252" y="1925709"/>
                  <a:pt x="1793670" y="1915701"/>
                  <a:pt x="1855694" y="1936376"/>
                </a:cubicBezTo>
                <a:cubicBezTo>
                  <a:pt x="1869141" y="1945341"/>
                  <a:pt x="1881581" y="1956043"/>
                  <a:pt x="1896036" y="1963271"/>
                </a:cubicBezTo>
                <a:cubicBezTo>
                  <a:pt x="1917530" y="1974018"/>
                  <a:pt x="1970060" y="1984421"/>
                  <a:pt x="1990165" y="1990165"/>
                </a:cubicBezTo>
                <a:cubicBezTo>
                  <a:pt x="2003794" y="1994059"/>
                  <a:pt x="2017059" y="1999130"/>
                  <a:pt x="2030506" y="2003612"/>
                </a:cubicBezTo>
                <a:cubicBezTo>
                  <a:pt x="2043953" y="2017059"/>
                  <a:pt x="2055836" y="2032278"/>
                  <a:pt x="2070847" y="2043953"/>
                </a:cubicBezTo>
                <a:cubicBezTo>
                  <a:pt x="2096361" y="2063797"/>
                  <a:pt x="2128674" y="2074885"/>
                  <a:pt x="2151530" y="2097741"/>
                </a:cubicBezTo>
                <a:lnTo>
                  <a:pt x="2191871" y="2138082"/>
                </a:lnTo>
                <a:cubicBezTo>
                  <a:pt x="2204943" y="2177299"/>
                  <a:pt x="2208474" y="2194230"/>
                  <a:pt x="2232212" y="2232212"/>
                </a:cubicBezTo>
                <a:cubicBezTo>
                  <a:pt x="2244090" y="2251217"/>
                  <a:pt x="2259106" y="2268071"/>
                  <a:pt x="2272553" y="2286000"/>
                </a:cubicBezTo>
                <a:cubicBezTo>
                  <a:pt x="2277035" y="2299447"/>
                  <a:pt x="2277145" y="2315273"/>
                  <a:pt x="2286000" y="2326341"/>
                </a:cubicBezTo>
                <a:cubicBezTo>
                  <a:pt x="2300279" y="2344189"/>
                  <a:pt x="2376454" y="2427802"/>
                  <a:pt x="2420471" y="2447365"/>
                </a:cubicBezTo>
                <a:cubicBezTo>
                  <a:pt x="2446376" y="2458879"/>
                  <a:pt x="2474259" y="2465294"/>
                  <a:pt x="2501153" y="2474259"/>
                </a:cubicBezTo>
                <a:cubicBezTo>
                  <a:pt x="2514600" y="2478741"/>
                  <a:pt x="2527743" y="2484268"/>
                  <a:pt x="2541494" y="2487706"/>
                </a:cubicBezTo>
                <a:lnTo>
                  <a:pt x="2649071" y="2514600"/>
                </a:lnTo>
                <a:cubicBezTo>
                  <a:pt x="2662518" y="2523565"/>
                  <a:pt x="2679316" y="2528874"/>
                  <a:pt x="2689412" y="2541494"/>
                </a:cubicBezTo>
                <a:cubicBezTo>
                  <a:pt x="2698267" y="2552562"/>
                  <a:pt x="2696520" y="2569157"/>
                  <a:pt x="2702859" y="2581835"/>
                </a:cubicBezTo>
                <a:cubicBezTo>
                  <a:pt x="2710087" y="2596290"/>
                  <a:pt x="2719657" y="2609556"/>
                  <a:pt x="2729753" y="2622176"/>
                </a:cubicBezTo>
                <a:cubicBezTo>
                  <a:pt x="2737673" y="2632076"/>
                  <a:pt x="2748727" y="2639171"/>
                  <a:pt x="2756647" y="2649071"/>
                </a:cubicBezTo>
                <a:cubicBezTo>
                  <a:pt x="2766743" y="2661691"/>
                  <a:pt x="2772114" y="2677984"/>
                  <a:pt x="2783542" y="2689412"/>
                </a:cubicBezTo>
                <a:cubicBezTo>
                  <a:pt x="2809610" y="2715480"/>
                  <a:pt x="2831413" y="2718816"/>
                  <a:pt x="2864224" y="2729753"/>
                </a:cubicBezTo>
                <a:cubicBezTo>
                  <a:pt x="2873189" y="2743200"/>
                  <a:pt x="2878955" y="2759452"/>
                  <a:pt x="2891118" y="2770094"/>
                </a:cubicBezTo>
                <a:cubicBezTo>
                  <a:pt x="2891129" y="2770104"/>
                  <a:pt x="2991965" y="2837325"/>
                  <a:pt x="3012142" y="2850776"/>
                </a:cubicBezTo>
                <a:lnTo>
                  <a:pt x="3133165" y="2931459"/>
                </a:lnTo>
                <a:lnTo>
                  <a:pt x="3173506" y="2958353"/>
                </a:lnTo>
                <a:cubicBezTo>
                  <a:pt x="3186953" y="2967318"/>
                  <a:pt x="3198515" y="2980136"/>
                  <a:pt x="3213847" y="2985247"/>
                </a:cubicBezTo>
                <a:lnTo>
                  <a:pt x="3254189" y="2998694"/>
                </a:lnTo>
                <a:cubicBezTo>
                  <a:pt x="3300294" y="3067852"/>
                  <a:pt x="3257389" y="3014700"/>
                  <a:pt x="3321424" y="3065929"/>
                </a:cubicBezTo>
                <a:cubicBezTo>
                  <a:pt x="3374163" y="3108121"/>
                  <a:pt x="3318600" y="3082918"/>
                  <a:pt x="3388659" y="3106271"/>
                </a:cubicBezTo>
                <a:cubicBezTo>
                  <a:pt x="3415553" y="3133165"/>
                  <a:pt x="3448244" y="3155307"/>
                  <a:pt x="3469342" y="3186953"/>
                </a:cubicBezTo>
                <a:cubicBezTo>
                  <a:pt x="3532095" y="3281082"/>
                  <a:pt x="3496236" y="3249706"/>
                  <a:pt x="3563471" y="3294529"/>
                </a:cubicBezTo>
                <a:cubicBezTo>
                  <a:pt x="3567953" y="3307976"/>
                  <a:pt x="3571334" y="3321842"/>
                  <a:pt x="3576918" y="3334871"/>
                </a:cubicBezTo>
                <a:cubicBezTo>
                  <a:pt x="3588523" y="3361949"/>
                  <a:pt x="3610846" y="3405168"/>
                  <a:pt x="3630706" y="3429000"/>
                </a:cubicBezTo>
                <a:cubicBezTo>
                  <a:pt x="3642880" y="3443609"/>
                  <a:pt x="3657600" y="3455894"/>
                  <a:pt x="3671047" y="3469341"/>
                </a:cubicBezTo>
                <a:cubicBezTo>
                  <a:pt x="3662082" y="3482788"/>
                  <a:pt x="3636925" y="3495227"/>
                  <a:pt x="3644153" y="3509682"/>
                </a:cubicBezTo>
                <a:cubicBezTo>
                  <a:pt x="3652418" y="3526212"/>
                  <a:pt x="3680240" y="3517818"/>
                  <a:pt x="3697942" y="3523129"/>
                </a:cubicBezTo>
                <a:cubicBezTo>
                  <a:pt x="3725095" y="3531275"/>
                  <a:pt x="3751730" y="3541059"/>
                  <a:pt x="3778624" y="3550024"/>
                </a:cubicBezTo>
                <a:lnTo>
                  <a:pt x="3738283" y="3536576"/>
                </a:lnTo>
                <a:cubicBezTo>
                  <a:pt x="3747248" y="3545541"/>
                  <a:pt x="3755277" y="3555551"/>
                  <a:pt x="3765177" y="3563471"/>
                </a:cubicBezTo>
                <a:cubicBezTo>
                  <a:pt x="3791147" y="3584247"/>
                  <a:pt x="3829576" y="3604518"/>
                  <a:pt x="3859306" y="3617259"/>
                </a:cubicBezTo>
                <a:cubicBezTo>
                  <a:pt x="3872334" y="3622843"/>
                  <a:pt x="3886200" y="3626224"/>
                  <a:pt x="3899647" y="3630706"/>
                </a:cubicBezTo>
                <a:cubicBezTo>
                  <a:pt x="3926541" y="3617259"/>
                  <a:pt x="3952853" y="3602577"/>
                  <a:pt x="3980330" y="3590365"/>
                </a:cubicBezTo>
                <a:cubicBezTo>
                  <a:pt x="3993283" y="3584608"/>
                  <a:pt x="4016189" y="3563471"/>
                  <a:pt x="4020671" y="3576918"/>
                </a:cubicBezTo>
                <a:cubicBezTo>
                  <a:pt x="4039152" y="3632361"/>
                  <a:pt x="4026869" y="3693738"/>
                  <a:pt x="4034118" y="3751729"/>
                </a:cubicBezTo>
                <a:cubicBezTo>
                  <a:pt x="4041325" y="3809382"/>
                  <a:pt x="4067509" y="3803297"/>
                  <a:pt x="4114800" y="3845859"/>
                </a:cubicBezTo>
                <a:cubicBezTo>
                  <a:pt x="4138359" y="3867062"/>
                  <a:pt x="4158477" y="3891891"/>
                  <a:pt x="4182036" y="3913094"/>
                </a:cubicBezTo>
                <a:cubicBezTo>
                  <a:pt x="4227669" y="3954163"/>
                  <a:pt x="4244661" y="3963808"/>
                  <a:pt x="4289612" y="3993776"/>
                </a:cubicBezTo>
                <a:cubicBezTo>
                  <a:pt x="4343400" y="3989294"/>
                  <a:pt x="4397476" y="3987462"/>
                  <a:pt x="4450977" y="3980329"/>
                </a:cubicBezTo>
                <a:cubicBezTo>
                  <a:pt x="4465027" y="3978456"/>
                  <a:pt x="4480250" y="3975737"/>
                  <a:pt x="4491318" y="3966882"/>
                </a:cubicBezTo>
                <a:cubicBezTo>
                  <a:pt x="4503938" y="3956786"/>
                  <a:pt x="4518212" y="3910380"/>
                  <a:pt x="4518212" y="3926541"/>
                </a:cubicBezTo>
                <a:cubicBezTo>
                  <a:pt x="4518212" y="3946587"/>
                  <a:pt x="4491318" y="3980329"/>
                  <a:pt x="4491318" y="3980329"/>
                </a:cubicBezTo>
              </a:path>
            </a:pathLst>
          </a:custGeom>
          <a:ln w="571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 name="Freihandform 5"/>
          <p:cNvSpPr/>
          <p:nvPr/>
        </p:nvSpPr>
        <p:spPr>
          <a:xfrm>
            <a:off x="8068235" y="5057442"/>
            <a:ext cx="2662518" cy="1276123"/>
          </a:xfrm>
          <a:custGeom>
            <a:avLst/>
            <a:gdLst>
              <a:gd name="connsiteX0" fmla="*/ 0 w 2662518"/>
              <a:gd name="connsiteY0" fmla="*/ 25546 h 1276123"/>
              <a:gd name="connsiteX1" fmla="*/ 376518 w 2662518"/>
              <a:gd name="connsiteY1" fmla="*/ 25546 h 1276123"/>
              <a:gd name="connsiteX2" fmla="*/ 416859 w 2662518"/>
              <a:gd name="connsiteY2" fmla="*/ 52440 h 1276123"/>
              <a:gd name="connsiteX3" fmla="*/ 497541 w 2662518"/>
              <a:gd name="connsiteY3" fmla="*/ 119676 h 1276123"/>
              <a:gd name="connsiteX4" fmla="*/ 510989 w 2662518"/>
              <a:gd name="connsiteY4" fmla="*/ 160017 h 1276123"/>
              <a:gd name="connsiteX5" fmla="*/ 524436 w 2662518"/>
              <a:gd name="connsiteY5" fmla="*/ 213805 h 1276123"/>
              <a:gd name="connsiteX6" fmla="*/ 564777 w 2662518"/>
              <a:gd name="connsiteY6" fmla="*/ 254146 h 1276123"/>
              <a:gd name="connsiteX7" fmla="*/ 578224 w 2662518"/>
              <a:gd name="connsiteY7" fmla="*/ 294487 h 1276123"/>
              <a:gd name="connsiteX8" fmla="*/ 672353 w 2662518"/>
              <a:gd name="connsiteY8" fmla="*/ 415511 h 1276123"/>
              <a:gd name="connsiteX9" fmla="*/ 712694 w 2662518"/>
              <a:gd name="connsiteY9" fmla="*/ 442405 h 1276123"/>
              <a:gd name="connsiteX10" fmla="*/ 753036 w 2662518"/>
              <a:gd name="connsiteY10" fmla="*/ 455852 h 1276123"/>
              <a:gd name="connsiteX11" fmla="*/ 874059 w 2662518"/>
              <a:gd name="connsiteY11" fmla="*/ 482746 h 1276123"/>
              <a:gd name="connsiteX12" fmla="*/ 914400 w 2662518"/>
              <a:gd name="connsiteY12" fmla="*/ 496193 h 1276123"/>
              <a:gd name="connsiteX13" fmla="*/ 1102659 w 2662518"/>
              <a:gd name="connsiteY13" fmla="*/ 482746 h 1276123"/>
              <a:gd name="connsiteX14" fmla="*/ 1143000 w 2662518"/>
              <a:gd name="connsiteY14" fmla="*/ 455852 h 1276123"/>
              <a:gd name="connsiteX15" fmla="*/ 1223683 w 2662518"/>
              <a:gd name="connsiteY15" fmla="*/ 428958 h 1276123"/>
              <a:gd name="connsiteX16" fmla="*/ 1264024 w 2662518"/>
              <a:gd name="connsiteY16" fmla="*/ 442405 h 1276123"/>
              <a:gd name="connsiteX17" fmla="*/ 1385047 w 2662518"/>
              <a:gd name="connsiteY17" fmla="*/ 509640 h 1276123"/>
              <a:gd name="connsiteX18" fmla="*/ 1438836 w 2662518"/>
              <a:gd name="connsiteY18" fmla="*/ 576876 h 1276123"/>
              <a:gd name="connsiteX19" fmla="*/ 1465730 w 2662518"/>
              <a:gd name="connsiteY19" fmla="*/ 617217 h 1276123"/>
              <a:gd name="connsiteX20" fmla="*/ 1586753 w 2662518"/>
              <a:gd name="connsiteY20" fmla="*/ 684452 h 1276123"/>
              <a:gd name="connsiteX21" fmla="*/ 2111189 w 2662518"/>
              <a:gd name="connsiteY21" fmla="*/ 684452 h 1276123"/>
              <a:gd name="connsiteX22" fmla="*/ 2164977 w 2662518"/>
              <a:gd name="connsiteY22" fmla="*/ 765134 h 1276123"/>
              <a:gd name="connsiteX23" fmla="*/ 2151530 w 2662518"/>
              <a:gd name="connsiteY23" fmla="*/ 832370 h 1276123"/>
              <a:gd name="connsiteX24" fmla="*/ 2138083 w 2662518"/>
              <a:gd name="connsiteY24" fmla="*/ 872711 h 1276123"/>
              <a:gd name="connsiteX25" fmla="*/ 2097741 w 2662518"/>
              <a:gd name="connsiteY25" fmla="*/ 886158 h 1276123"/>
              <a:gd name="connsiteX26" fmla="*/ 1990165 w 2662518"/>
              <a:gd name="connsiteY26" fmla="*/ 1007182 h 1276123"/>
              <a:gd name="connsiteX27" fmla="*/ 1976718 w 2662518"/>
              <a:gd name="connsiteY27" fmla="*/ 1060970 h 1276123"/>
              <a:gd name="connsiteX28" fmla="*/ 2245659 w 2662518"/>
              <a:gd name="connsiteY28" fmla="*/ 1141652 h 1276123"/>
              <a:gd name="connsiteX29" fmla="*/ 2393577 w 2662518"/>
              <a:gd name="connsiteY29" fmla="*/ 1114758 h 1276123"/>
              <a:gd name="connsiteX30" fmla="*/ 2541494 w 2662518"/>
              <a:gd name="connsiteY30" fmla="*/ 1155099 h 1276123"/>
              <a:gd name="connsiteX31" fmla="*/ 2595283 w 2662518"/>
              <a:gd name="connsiteY31" fmla="*/ 1168546 h 1276123"/>
              <a:gd name="connsiteX32" fmla="*/ 2622177 w 2662518"/>
              <a:gd name="connsiteY32" fmla="*/ 1208887 h 1276123"/>
              <a:gd name="connsiteX33" fmla="*/ 2649071 w 2662518"/>
              <a:gd name="connsiteY33" fmla="*/ 1235782 h 1276123"/>
              <a:gd name="connsiteX34" fmla="*/ 2662518 w 2662518"/>
              <a:gd name="connsiteY34" fmla="*/ 1276123 h 127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62518" h="1276123">
                <a:moveTo>
                  <a:pt x="0" y="25546"/>
                </a:moveTo>
                <a:cubicBezTo>
                  <a:pt x="149418" y="14052"/>
                  <a:pt x="223244" y="0"/>
                  <a:pt x="376518" y="25546"/>
                </a:cubicBezTo>
                <a:cubicBezTo>
                  <a:pt x="392459" y="28203"/>
                  <a:pt x="404444" y="42094"/>
                  <a:pt x="416859" y="52440"/>
                </a:cubicBezTo>
                <a:cubicBezTo>
                  <a:pt x="520396" y="138722"/>
                  <a:pt x="397382" y="52904"/>
                  <a:pt x="497541" y="119676"/>
                </a:cubicBezTo>
                <a:cubicBezTo>
                  <a:pt x="502024" y="133123"/>
                  <a:pt x="507095" y="146388"/>
                  <a:pt x="510989" y="160017"/>
                </a:cubicBezTo>
                <a:cubicBezTo>
                  <a:pt x="516066" y="177787"/>
                  <a:pt x="515267" y="197759"/>
                  <a:pt x="524436" y="213805"/>
                </a:cubicBezTo>
                <a:cubicBezTo>
                  <a:pt x="533871" y="230316"/>
                  <a:pt x="551330" y="240699"/>
                  <a:pt x="564777" y="254146"/>
                </a:cubicBezTo>
                <a:cubicBezTo>
                  <a:pt x="569259" y="267593"/>
                  <a:pt x="571340" y="282096"/>
                  <a:pt x="578224" y="294487"/>
                </a:cubicBezTo>
                <a:cubicBezTo>
                  <a:pt x="604075" y="341019"/>
                  <a:pt x="631799" y="381716"/>
                  <a:pt x="672353" y="415511"/>
                </a:cubicBezTo>
                <a:cubicBezTo>
                  <a:pt x="684768" y="425857"/>
                  <a:pt x="698239" y="435178"/>
                  <a:pt x="712694" y="442405"/>
                </a:cubicBezTo>
                <a:cubicBezTo>
                  <a:pt x="725372" y="448744"/>
                  <a:pt x="739407" y="451958"/>
                  <a:pt x="753036" y="455852"/>
                </a:cubicBezTo>
                <a:cubicBezTo>
                  <a:pt x="849673" y="483462"/>
                  <a:pt x="763132" y="455014"/>
                  <a:pt x="874059" y="482746"/>
                </a:cubicBezTo>
                <a:cubicBezTo>
                  <a:pt x="887810" y="486184"/>
                  <a:pt x="900953" y="491711"/>
                  <a:pt x="914400" y="496193"/>
                </a:cubicBezTo>
                <a:cubicBezTo>
                  <a:pt x="977153" y="491711"/>
                  <a:pt x="1040703" y="493679"/>
                  <a:pt x="1102659" y="482746"/>
                </a:cubicBezTo>
                <a:cubicBezTo>
                  <a:pt x="1118574" y="479937"/>
                  <a:pt x="1128232" y="462416"/>
                  <a:pt x="1143000" y="455852"/>
                </a:cubicBezTo>
                <a:cubicBezTo>
                  <a:pt x="1168906" y="444338"/>
                  <a:pt x="1223683" y="428958"/>
                  <a:pt x="1223683" y="428958"/>
                </a:cubicBezTo>
                <a:cubicBezTo>
                  <a:pt x="1237130" y="433440"/>
                  <a:pt x="1251633" y="435521"/>
                  <a:pt x="1264024" y="442405"/>
                </a:cubicBezTo>
                <a:cubicBezTo>
                  <a:pt x="1402738" y="519468"/>
                  <a:pt x="1293765" y="479213"/>
                  <a:pt x="1385047" y="509640"/>
                </a:cubicBezTo>
                <a:cubicBezTo>
                  <a:pt x="1467817" y="633798"/>
                  <a:pt x="1362197" y="481079"/>
                  <a:pt x="1438836" y="576876"/>
                </a:cubicBezTo>
                <a:cubicBezTo>
                  <a:pt x="1448932" y="589496"/>
                  <a:pt x="1453567" y="606575"/>
                  <a:pt x="1465730" y="617217"/>
                </a:cubicBezTo>
                <a:cubicBezTo>
                  <a:pt x="1522638" y="667012"/>
                  <a:pt x="1531346" y="665983"/>
                  <a:pt x="1586753" y="684452"/>
                </a:cubicBezTo>
                <a:cubicBezTo>
                  <a:pt x="1613344" y="683344"/>
                  <a:pt x="2029524" y="654365"/>
                  <a:pt x="2111189" y="684452"/>
                </a:cubicBezTo>
                <a:cubicBezTo>
                  <a:pt x="2141519" y="695626"/>
                  <a:pt x="2164977" y="765134"/>
                  <a:pt x="2164977" y="765134"/>
                </a:cubicBezTo>
                <a:cubicBezTo>
                  <a:pt x="2160495" y="787546"/>
                  <a:pt x="2157073" y="810197"/>
                  <a:pt x="2151530" y="832370"/>
                </a:cubicBezTo>
                <a:cubicBezTo>
                  <a:pt x="2148092" y="846121"/>
                  <a:pt x="2148106" y="862688"/>
                  <a:pt x="2138083" y="872711"/>
                </a:cubicBezTo>
                <a:cubicBezTo>
                  <a:pt x="2128060" y="882734"/>
                  <a:pt x="2111188" y="881676"/>
                  <a:pt x="2097741" y="886158"/>
                </a:cubicBezTo>
                <a:cubicBezTo>
                  <a:pt x="2005631" y="978268"/>
                  <a:pt x="2038156" y="935194"/>
                  <a:pt x="1990165" y="1007182"/>
                </a:cubicBezTo>
                <a:cubicBezTo>
                  <a:pt x="1985683" y="1025111"/>
                  <a:pt x="1976718" y="1042489"/>
                  <a:pt x="1976718" y="1060970"/>
                </a:cubicBezTo>
                <a:cubicBezTo>
                  <a:pt x="1976718" y="1240867"/>
                  <a:pt x="2027149" y="1153153"/>
                  <a:pt x="2245659" y="1141652"/>
                </a:cubicBezTo>
                <a:cubicBezTo>
                  <a:pt x="2263725" y="1138039"/>
                  <a:pt x="2380899" y="1113852"/>
                  <a:pt x="2393577" y="1114758"/>
                </a:cubicBezTo>
                <a:cubicBezTo>
                  <a:pt x="2457497" y="1119324"/>
                  <a:pt x="2488102" y="1139844"/>
                  <a:pt x="2541494" y="1155099"/>
                </a:cubicBezTo>
                <a:cubicBezTo>
                  <a:pt x="2559264" y="1160176"/>
                  <a:pt x="2577353" y="1164064"/>
                  <a:pt x="2595283" y="1168546"/>
                </a:cubicBezTo>
                <a:cubicBezTo>
                  <a:pt x="2604248" y="1181993"/>
                  <a:pt x="2612081" y="1196267"/>
                  <a:pt x="2622177" y="1208887"/>
                </a:cubicBezTo>
                <a:cubicBezTo>
                  <a:pt x="2630097" y="1218787"/>
                  <a:pt x="2642548" y="1224910"/>
                  <a:pt x="2649071" y="1235782"/>
                </a:cubicBezTo>
                <a:cubicBezTo>
                  <a:pt x="2656364" y="1247936"/>
                  <a:pt x="2662518" y="1276123"/>
                  <a:pt x="2662518" y="1276123"/>
                </a:cubicBezTo>
              </a:path>
            </a:pathLst>
          </a:custGeom>
          <a:ln w="5715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Freihandform 6"/>
          <p:cNvSpPr/>
          <p:nvPr/>
        </p:nvSpPr>
        <p:spPr>
          <a:xfrm>
            <a:off x="6293224" y="4101353"/>
            <a:ext cx="1788458" cy="1346838"/>
          </a:xfrm>
          <a:custGeom>
            <a:avLst/>
            <a:gdLst>
              <a:gd name="connsiteX0" fmla="*/ 0 w 1788458"/>
              <a:gd name="connsiteY0" fmla="*/ 0 h 1346838"/>
              <a:gd name="connsiteX1" fmla="*/ 67235 w 1788458"/>
              <a:gd name="connsiteY1" fmla="*/ 107576 h 1346838"/>
              <a:gd name="connsiteX2" fmla="*/ 67235 w 1788458"/>
              <a:gd name="connsiteY2" fmla="*/ 107576 h 1346838"/>
              <a:gd name="connsiteX3" fmla="*/ 134470 w 1788458"/>
              <a:gd name="connsiteY3" fmla="*/ 174812 h 1346838"/>
              <a:gd name="connsiteX4" fmla="*/ 174811 w 1788458"/>
              <a:gd name="connsiteY4" fmla="*/ 309282 h 1346838"/>
              <a:gd name="connsiteX5" fmla="*/ 188258 w 1788458"/>
              <a:gd name="connsiteY5" fmla="*/ 591671 h 1346838"/>
              <a:gd name="connsiteX6" fmla="*/ 201705 w 1788458"/>
              <a:gd name="connsiteY6" fmla="*/ 645459 h 1346838"/>
              <a:gd name="connsiteX7" fmla="*/ 228600 w 1788458"/>
              <a:gd name="connsiteY7" fmla="*/ 672353 h 1346838"/>
              <a:gd name="connsiteX8" fmla="*/ 322729 w 1788458"/>
              <a:gd name="connsiteY8" fmla="*/ 779929 h 1346838"/>
              <a:gd name="connsiteX9" fmla="*/ 389964 w 1788458"/>
              <a:gd name="connsiteY9" fmla="*/ 874059 h 1346838"/>
              <a:gd name="connsiteX10" fmla="*/ 457200 w 1788458"/>
              <a:gd name="connsiteY10" fmla="*/ 954741 h 1346838"/>
              <a:gd name="connsiteX11" fmla="*/ 470647 w 1788458"/>
              <a:gd name="connsiteY11" fmla="*/ 995082 h 1346838"/>
              <a:gd name="connsiteX12" fmla="*/ 524435 w 1788458"/>
              <a:gd name="connsiteY12" fmla="*/ 1062318 h 1346838"/>
              <a:gd name="connsiteX13" fmla="*/ 537882 w 1788458"/>
              <a:gd name="connsiteY13" fmla="*/ 1102659 h 1346838"/>
              <a:gd name="connsiteX14" fmla="*/ 618564 w 1788458"/>
              <a:gd name="connsiteY14" fmla="*/ 1156447 h 1346838"/>
              <a:gd name="connsiteX15" fmla="*/ 699247 w 1788458"/>
              <a:gd name="connsiteY15" fmla="*/ 1196788 h 1346838"/>
              <a:gd name="connsiteX16" fmla="*/ 739588 w 1788458"/>
              <a:gd name="connsiteY16" fmla="*/ 1237129 h 1346838"/>
              <a:gd name="connsiteX17" fmla="*/ 820270 w 1788458"/>
              <a:gd name="connsiteY17" fmla="*/ 1290918 h 1346838"/>
              <a:gd name="connsiteX18" fmla="*/ 900952 w 1788458"/>
              <a:gd name="connsiteY18" fmla="*/ 1344706 h 1346838"/>
              <a:gd name="connsiteX19" fmla="*/ 1116105 w 1788458"/>
              <a:gd name="connsiteY19" fmla="*/ 1317812 h 1346838"/>
              <a:gd name="connsiteX20" fmla="*/ 1156447 w 1788458"/>
              <a:gd name="connsiteY20" fmla="*/ 1290918 h 1346838"/>
              <a:gd name="connsiteX21" fmla="*/ 1290917 w 1788458"/>
              <a:gd name="connsiteY21" fmla="*/ 1156447 h 1346838"/>
              <a:gd name="connsiteX22" fmla="*/ 1331258 w 1788458"/>
              <a:gd name="connsiteY22" fmla="*/ 1129553 h 1346838"/>
              <a:gd name="connsiteX23" fmla="*/ 1411941 w 1788458"/>
              <a:gd name="connsiteY23" fmla="*/ 1102659 h 1346838"/>
              <a:gd name="connsiteX24" fmla="*/ 1452282 w 1788458"/>
              <a:gd name="connsiteY24" fmla="*/ 1089212 h 1346838"/>
              <a:gd name="connsiteX25" fmla="*/ 1492623 w 1788458"/>
              <a:gd name="connsiteY25" fmla="*/ 1062318 h 1346838"/>
              <a:gd name="connsiteX26" fmla="*/ 1788458 w 1788458"/>
              <a:gd name="connsiteY26" fmla="*/ 1035423 h 1346838"/>
              <a:gd name="connsiteX27" fmla="*/ 1748117 w 1788458"/>
              <a:gd name="connsiteY27" fmla="*/ 995082 h 134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8458" h="1346838">
                <a:moveTo>
                  <a:pt x="0" y="0"/>
                </a:moveTo>
                <a:cubicBezTo>
                  <a:pt x="63929" y="42619"/>
                  <a:pt x="35230" y="11562"/>
                  <a:pt x="67235" y="107576"/>
                </a:cubicBezTo>
                <a:lnTo>
                  <a:pt x="67235" y="107576"/>
                </a:lnTo>
                <a:lnTo>
                  <a:pt x="134470" y="174812"/>
                </a:lnTo>
                <a:cubicBezTo>
                  <a:pt x="167208" y="273027"/>
                  <a:pt x="154488" y="227992"/>
                  <a:pt x="174811" y="309282"/>
                </a:cubicBezTo>
                <a:cubicBezTo>
                  <a:pt x="179293" y="403412"/>
                  <a:pt x="180743" y="497735"/>
                  <a:pt x="188258" y="591671"/>
                </a:cubicBezTo>
                <a:cubicBezTo>
                  <a:pt x="189732" y="610093"/>
                  <a:pt x="193440" y="628929"/>
                  <a:pt x="201705" y="645459"/>
                </a:cubicBezTo>
                <a:cubicBezTo>
                  <a:pt x="207375" y="656799"/>
                  <a:pt x="220993" y="662210"/>
                  <a:pt x="228600" y="672353"/>
                </a:cubicBezTo>
                <a:cubicBezTo>
                  <a:pt x="307043" y="776942"/>
                  <a:pt x="247649" y="729876"/>
                  <a:pt x="322729" y="779929"/>
                </a:cubicBezTo>
                <a:cubicBezTo>
                  <a:pt x="372493" y="879459"/>
                  <a:pt x="321820" y="792286"/>
                  <a:pt x="389964" y="874059"/>
                </a:cubicBezTo>
                <a:cubicBezTo>
                  <a:pt x="483564" y="986379"/>
                  <a:pt x="339349" y="836893"/>
                  <a:pt x="457200" y="954741"/>
                </a:cubicBezTo>
                <a:cubicBezTo>
                  <a:pt x="461682" y="968188"/>
                  <a:pt x="464308" y="982404"/>
                  <a:pt x="470647" y="995082"/>
                </a:cubicBezTo>
                <a:cubicBezTo>
                  <a:pt x="487610" y="1029007"/>
                  <a:pt x="499421" y="1037303"/>
                  <a:pt x="524435" y="1062318"/>
                </a:cubicBezTo>
                <a:cubicBezTo>
                  <a:pt x="528917" y="1075765"/>
                  <a:pt x="527859" y="1092636"/>
                  <a:pt x="537882" y="1102659"/>
                </a:cubicBezTo>
                <a:cubicBezTo>
                  <a:pt x="560738" y="1125515"/>
                  <a:pt x="591670" y="1138518"/>
                  <a:pt x="618564" y="1156447"/>
                </a:cubicBezTo>
                <a:cubicBezTo>
                  <a:pt x="670699" y="1191204"/>
                  <a:pt x="643573" y="1178230"/>
                  <a:pt x="699247" y="1196788"/>
                </a:cubicBezTo>
                <a:cubicBezTo>
                  <a:pt x="712694" y="1210235"/>
                  <a:pt x="724577" y="1225454"/>
                  <a:pt x="739588" y="1237129"/>
                </a:cubicBezTo>
                <a:cubicBezTo>
                  <a:pt x="765102" y="1256973"/>
                  <a:pt x="797414" y="1268062"/>
                  <a:pt x="820270" y="1290918"/>
                </a:cubicBezTo>
                <a:cubicBezTo>
                  <a:pt x="870634" y="1341282"/>
                  <a:pt x="842570" y="1325245"/>
                  <a:pt x="900952" y="1344706"/>
                </a:cubicBezTo>
                <a:cubicBezTo>
                  <a:pt x="934321" y="1342139"/>
                  <a:pt x="1058053" y="1346838"/>
                  <a:pt x="1116105" y="1317812"/>
                </a:cubicBezTo>
                <a:cubicBezTo>
                  <a:pt x="1130560" y="1310584"/>
                  <a:pt x="1143000" y="1299883"/>
                  <a:pt x="1156447" y="1290918"/>
                </a:cubicBezTo>
                <a:cubicBezTo>
                  <a:pt x="1228164" y="1183341"/>
                  <a:pt x="1183341" y="1228164"/>
                  <a:pt x="1290917" y="1156447"/>
                </a:cubicBezTo>
                <a:cubicBezTo>
                  <a:pt x="1304364" y="1147482"/>
                  <a:pt x="1315926" y="1134664"/>
                  <a:pt x="1331258" y="1129553"/>
                </a:cubicBezTo>
                <a:lnTo>
                  <a:pt x="1411941" y="1102659"/>
                </a:lnTo>
                <a:cubicBezTo>
                  <a:pt x="1425388" y="1098177"/>
                  <a:pt x="1440488" y="1097075"/>
                  <a:pt x="1452282" y="1089212"/>
                </a:cubicBezTo>
                <a:cubicBezTo>
                  <a:pt x="1465729" y="1080247"/>
                  <a:pt x="1477143" y="1066962"/>
                  <a:pt x="1492623" y="1062318"/>
                </a:cubicBezTo>
                <a:cubicBezTo>
                  <a:pt x="1545139" y="1046563"/>
                  <a:pt x="1785421" y="1035625"/>
                  <a:pt x="1788458" y="1035423"/>
                </a:cubicBezTo>
                <a:lnTo>
                  <a:pt x="1748117" y="995082"/>
                </a:lnTo>
              </a:path>
            </a:pathLst>
          </a:custGeom>
          <a:ln w="5715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Freihandform 7"/>
          <p:cNvSpPr/>
          <p:nvPr/>
        </p:nvSpPr>
        <p:spPr>
          <a:xfrm>
            <a:off x="5163671" y="3911370"/>
            <a:ext cx="1089211" cy="220753"/>
          </a:xfrm>
          <a:custGeom>
            <a:avLst/>
            <a:gdLst>
              <a:gd name="connsiteX0" fmla="*/ 0 w 1089211"/>
              <a:gd name="connsiteY0" fmla="*/ 216877 h 220753"/>
              <a:gd name="connsiteX1" fmla="*/ 80682 w 1089211"/>
              <a:gd name="connsiteY1" fmla="*/ 189983 h 220753"/>
              <a:gd name="connsiteX2" fmla="*/ 107576 w 1089211"/>
              <a:gd name="connsiteY2" fmla="*/ 149642 h 220753"/>
              <a:gd name="connsiteX3" fmla="*/ 174811 w 1089211"/>
              <a:gd name="connsiteY3" fmla="*/ 82406 h 220753"/>
              <a:gd name="connsiteX4" fmla="*/ 201705 w 1089211"/>
              <a:gd name="connsiteY4" fmla="*/ 42065 h 220753"/>
              <a:gd name="connsiteX5" fmla="*/ 282388 w 1089211"/>
              <a:gd name="connsiteY5" fmla="*/ 15171 h 220753"/>
              <a:gd name="connsiteX6" fmla="*/ 322729 w 1089211"/>
              <a:gd name="connsiteY6" fmla="*/ 1724 h 220753"/>
              <a:gd name="connsiteX7" fmla="*/ 403411 w 1089211"/>
              <a:gd name="connsiteY7" fmla="*/ 68959 h 220753"/>
              <a:gd name="connsiteX8" fmla="*/ 497541 w 1089211"/>
              <a:gd name="connsiteY8" fmla="*/ 149642 h 220753"/>
              <a:gd name="connsiteX9" fmla="*/ 524435 w 1089211"/>
              <a:gd name="connsiteY9" fmla="*/ 189983 h 220753"/>
              <a:gd name="connsiteX10" fmla="*/ 685800 w 1089211"/>
              <a:gd name="connsiteY10" fmla="*/ 189983 h 220753"/>
              <a:gd name="connsiteX11" fmla="*/ 766482 w 1089211"/>
              <a:gd name="connsiteY11" fmla="*/ 136195 h 220753"/>
              <a:gd name="connsiteX12" fmla="*/ 779929 w 1089211"/>
              <a:gd name="connsiteY12" fmla="*/ 95854 h 220753"/>
              <a:gd name="connsiteX13" fmla="*/ 806823 w 1089211"/>
              <a:gd name="connsiteY13" fmla="*/ 68959 h 220753"/>
              <a:gd name="connsiteX14" fmla="*/ 833717 w 1089211"/>
              <a:gd name="connsiteY14" fmla="*/ 28618 h 220753"/>
              <a:gd name="connsiteX15" fmla="*/ 941294 w 1089211"/>
              <a:gd name="connsiteY15" fmla="*/ 42065 h 220753"/>
              <a:gd name="connsiteX16" fmla="*/ 1008529 w 1089211"/>
              <a:gd name="connsiteY16" fmla="*/ 95854 h 220753"/>
              <a:gd name="connsiteX17" fmla="*/ 1035423 w 1089211"/>
              <a:gd name="connsiteY17" fmla="*/ 136195 h 220753"/>
              <a:gd name="connsiteX18" fmla="*/ 1089211 w 1089211"/>
              <a:gd name="connsiteY18" fmla="*/ 189983 h 2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9211" h="220753">
                <a:moveTo>
                  <a:pt x="0" y="216877"/>
                </a:moveTo>
                <a:cubicBezTo>
                  <a:pt x="26894" y="207912"/>
                  <a:pt x="64957" y="213571"/>
                  <a:pt x="80682" y="189983"/>
                </a:cubicBezTo>
                <a:cubicBezTo>
                  <a:pt x="89647" y="176536"/>
                  <a:pt x="96934" y="161805"/>
                  <a:pt x="107576" y="149642"/>
                </a:cubicBezTo>
                <a:cubicBezTo>
                  <a:pt x="128447" y="125789"/>
                  <a:pt x="157230" y="108778"/>
                  <a:pt x="174811" y="82406"/>
                </a:cubicBezTo>
                <a:cubicBezTo>
                  <a:pt x="183776" y="68959"/>
                  <a:pt x="188000" y="50630"/>
                  <a:pt x="201705" y="42065"/>
                </a:cubicBezTo>
                <a:cubicBezTo>
                  <a:pt x="225745" y="27040"/>
                  <a:pt x="255494" y="24136"/>
                  <a:pt x="282388" y="15171"/>
                </a:cubicBezTo>
                <a:lnTo>
                  <a:pt x="322729" y="1724"/>
                </a:lnTo>
                <a:cubicBezTo>
                  <a:pt x="391601" y="24681"/>
                  <a:pt x="343072" y="0"/>
                  <a:pt x="403411" y="68959"/>
                </a:cubicBezTo>
                <a:cubicBezTo>
                  <a:pt x="449063" y="121132"/>
                  <a:pt x="448572" y="116996"/>
                  <a:pt x="497541" y="149642"/>
                </a:cubicBezTo>
                <a:cubicBezTo>
                  <a:pt x="506506" y="163089"/>
                  <a:pt x="511815" y="179887"/>
                  <a:pt x="524435" y="189983"/>
                </a:cubicBezTo>
                <a:cubicBezTo>
                  <a:pt x="562897" y="220753"/>
                  <a:pt x="666336" y="192146"/>
                  <a:pt x="685800" y="189983"/>
                </a:cubicBezTo>
                <a:cubicBezTo>
                  <a:pt x="712694" y="172054"/>
                  <a:pt x="756261" y="166859"/>
                  <a:pt x="766482" y="136195"/>
                </a:cubicBezTo>
                <a:cubicBezTo>
                  <a:pt x="770964" y="122748"/>
                  <a:pt x="772636" y="108008"/>
                  <a:pt x="779929" y="95854"/>
                </a:cubicBezTo>
                <a:cubicBezTo>
                  <a:pt x="786452" y="84982"/>
                  <a:pt x="798903" y="78859"/>
                  <a:pt x="806823" y="68959"/>
                </a:cubicBezTo>
                <a:cubicBezTo>
                  <a:pt x="816919" y="56339"/>
                  <a:pt x="824752" y="42065"/>
                  <a:pt x="833717" y="28618"/>
                </a:cubicBezTo>
                <a:cubicBezTo>
                  <a:pt x="869576" y="33100"/>
                  <a:pt x="906429" y="32557"/>
                  <a:pt x="941294" y="42065"/>
                </a:cubicBezTo>
                <a:cubicBezTo>
                  <a:pt x="959175" y="46942"/>
                  <a:pt x="996102" y="80320"/>
                  <a:pt x="1008529" y="95854"/>
                </a:cubicBezTo>
                <a:cubicBezTo>
                  <a:pt x="1018625" y="108474"/>
                  <a:pt x="1025077" y="123780"/>
                  <a:pt x="1035423" y="136195"/>
                </a:cubicBezTo>
                <a:lnTo>
                  <a:pt x="1089211" y="189983"/>
                </a:lnTo>
              </a:path>
            </a:pathLst>
          </a:custGeom>
          <a:ln w="5715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Freihandform 10"/>
          <p:cNvSpPr/>
          <p:nvPr/>
        </p:nvSpPr>
        <p:spPr>
          <a:xfrm>
            <a:off x="5663496" y="3652710"/>
            <a:ext cx="4489033" cy="2774984"/>
          </a:xfrm>
          <a:custGeom>
            <a:avLst/>
            <a:gdLst>
              <a:gd name="connsiteX0" fmla="*/ 11163 w 4489033"/>
              <a:gd name="connsiteY0" fmla="*/ 2519490 h 2774984"/>
              <a:gd name="connsiteX1" fmla="*/ 64951 w 4489033"/>
              <a:gd name="connsiteY1" fmla="*/ 2452255 h 2774984"/>
              <a:gd name="connsiteX2" fmla="*/ 172528 w 4489033"/>
              <a:gd name="connsiteY2" fmla="*/ 2358125 h 2774984"/>
              <a:gd name="connsiteX3" fmla="*/ 226316 w 4489033"/>
              <a:gd name="connsiteY3" fmla="*/ 2344678 h 2774984"/>
              <a:gd name="connsiteX4" fmla="*/ 266657 w 4489033"/>
              <a:gd name="connsiteY4" fmla="*/ 2331231 h 2774984"/>
              <a:gd name="connsiteX5" fmla="*/ 320445 w 4489033"/>
              <a:gd name="connsiteY5" fmla="*/ 2317784 h 2774984"/>
              <a:gd name="connsiteX6" fmla="*/ 360786 w 4489033"/>
              <a:gd name="connsiteY6" fmla="*/ 2304337 h 2774984"/>
              <a:gd name="connsiteX7" fmla="*/ 495257 w 4489033"/>
              <a:gd name="connsiteY7" fmla="*/ 2263996 h 2774984"/>
              <a:gd name="connsiteX8" fmla="*/ 575939 w 4489033"/>
              <a:gd name="connsiteY8" fmla="*/ 2237102 h 2774984"/>
              <a:gd name="connsiteX9" fmla="*/ 616280 w 4489033"/>
              <a:gd name="connsiteY9" fmla="*/ 2223655 h 2774984"/>
              <a:gd name="connsiteX10" fmla="*/ 737304 w 4489033"/>
              <a:gd name="connsiteY10" fmla="*/ 2142972 h 2774984"/>
              <a:gd name="connsiteX11" fmla="*/ 777645 w 4489033"/>
              <a:gd name="connsiteY11" fmla="*/ 2116078 h 2774984"/>
              <a:gd name="connsiteX12" fmla="*/ 912116 w 4489033"/>
              <a:gd name="connsiteY12" fmla="*/ 2075737 h 2774984"/>
              <a:gd name="connsiteX13" fmla="*/ 1033139 w 4489033"/>
              <a:gd name="connsiteY13" fmla="*/ 2035396 h 2774984"/>
              <a:gd name="connsiteX14" fmla="*/ 1073480 w 4489033"/>
              <a:gd name="connsiteY14" fmla="*/ 2021949 h 2774984"/>
              <a:gd name="connsiteX15" fmla="*/ 1140716 w 4489033"/>
              <a:gd name="connsiteY15" fmla="*/ 2008502 h 2774984"/>
              <a:gd name="connsiteX16" fmla="*/ 1181057 w 4489033"/>
              <a:gd name="connsiteY16" fmla="*/ 1995055 h 2774984"/>
              <a:gd name="connsiteX17" fmla="*/ 1342422 w 4489033"/>
              <a:gd name="connsiteY17" fmla="*/ 1968161 h 2774984"/>
              <a:gd name="connsiteX18" fmla="*/ 1449998 w 4489033"/>
              <a:gd name="connsiteY18" fmla="*/ 1968161 h 2774984"/>
              <a:gd name="connsiteX19" fmla="*/ 1503786 w 4489033"/>
              <a:gd name="connsiteY19" fmla="*/ 1954714 h 2774984"/>
              <a:gd name="connsiteX20" fmla="*/ 1557575 w 4489033"/>
              <a:gd name="connsiteY20" fmla="*/ 1900925 h 2774984"/>
              <a:gd name="connsiteX21" fmla="*/ 1651704 w 4489033"/>
              <a:gd name="connsiteY21" fmla="*/ 1793349 h 2774984"/>
              <a:gd name="connsiteX22" fmla="*/ 1718939 w 4489033"/>
              <a:gd name="connsiteY22" fmla="*/ 1726114 h 2774984"/>
              <a:gd name="connsiteX23" fmla="*/ 1745833 w 4489033"/>
              <a:gd name="connsiteY23" fmla="*/ 1699219 h 2774984"/>
              <a:gd name="connsiteX24" fmla="*/ 1826516 w 4489033"/>
              <a:gd name="connsiteY24" fmla="*/ 1672325 h 2774984"/>
              <a:gd name="connsiteX25" fmla="*/ 1853410 w 4489033"/>
              <a:gd name="connsiteY25" fmla="*/ 1631984 h 2774984"/>
              <a:gd name="connsiteX26" fmla="*/ 1934092 w 4489033"/>
              <a:gd name="connsiteY26" fmla="*/ 1605090 h 2774984"/>
              <a:gd name="connsiteX27" fmla="*/ 1960986 w 4489033"/>
              <a:gd name="connsiteY27" fmla="*/ 1564749 h 2774984"/>
              <a:gd name="connsiteX28" fmla="*/ 2014775 w 4489033"/>
              <a:gd name="connsiteY28" fmla="*/ 1551302 h 2774984"/>
              <a:gd name="connsiteX29" fmla="*/ 2055116 w 4489033"/>
              <a:gd name="connsiteY29" fmla="*/ 1537855 h 2774984"/>
              <a:gd name="connsiteX30" fmla="*/ 2095457 w 4489033"/>
              <a:gd name="connsiteY30" fmla="*/ 1510961 h 2774984"/>
              <a:gd name="connsiteX31" fmla="*/ 2122351 w 4489033"/>
              <a:gd name="connsiteY31" fmla="*/ 1484066 h 2774984"/>
              <a:gd name="connsiteX32" fmla="*/ 2162692 w 4489033"/>
              <a:gd name="connsiteY32" fmla="*/ 1470619 h 2774984"/>
              <a:gd name="connsiteX33" fmla="*/ 2203033 w 4489033"/>
              <a:gd name="connsiteY33" fmla="*/ 1430278 h 2774984"/>
              <a:gd name="connsiteX34" fmla="*/ 2216480 w 4489033"/>
              <a:gd name="connsiteY34" fmla="*/ 1389937 h 2774984"/>
              <a:gd name="connsiteX35" fmla="*/ 2256822 w 4489033"/>
              <a:gd name="connsiteY35" fmla="*/ 1376490 h 2774984"/>
              <a:gd name="connsiteX36" fmla="*/ 2337504 w 4489033"/>
              <a:gd name="connsiteY36" fmla="*/ 1322702 h 2774984"/>
              <a:gd name="connsiteX37" fmla="*/ 2377845 w 4489033"/>
              <a:gd name="connsiteY37" fmla="*/ 1309255 h 2774984"/>
              <a:gd name="connsiteX38" fmla="*/ 2458528 w 4489033"/>
              <a:gd name="connsiteY38" fmla="*/ 1268914 h 2774984"/>
              <a:gd name="connsiteX39" fmla="*/ 2525763 w 4489033"/>
              <a:gd name="connsiteY39" fmla="*/ 1228572 h 2774984"/>
              <a:gd name="connsiteX40" fmla="*/ 2566104 w 4489033"/>
              <a:gd name="connsiteY40" fmla="*/ 1188231 h 2774984"/>
              <a:gd name="connsiteX41" fmla="*/ 2646786 w 4489033"/>
              <a:gd name="connsiteY41" fmla="*/ 1134443 h 2774984"/>
              <a:gd name="connsiteX42" fmla="*/ 2687128 w 4489033"/>
              <a:gd name="connsiteY42" fmla="*/ 1107549 h 2774984"/>
              <a:gd name="connsiteX43" fmla="*/ 2727469 w 4489033"/>
              <a:gd name="connsiteY43" fmla="*/ 1067208 h 2774984"/>
              <a:gd name="connsiteX44" fmla="*/ 2808151 w 4489033"/>
              <a:gd name="connsiteY44" fmla="*/ 1013419 h 2774984"/>
              <a:gd name="connsiteX45" fmla="*/ 2875386 w 4489033"/>
              <a:gd name="connsiteY45" fmla="*/ 946184 h 2774984"/>
              <a:gd name="connsiteX46" fmla="*/ 2902280 w 4489033"/>
              <a:gd name="connsiteY46" fmla="*/ 905843 h 2774984"/>
              <a:gd name="connsiteX47" fmla="*/ 2982963 w 4489033"/>
              <a:gd name="connsiteY47" fmla="*/ 865502 h 2774984"/>
              <a:gd name="connsiteX48" fmla="*/ 3023304 w 4489033"/>
              <a:gd name="connsiteY48" fmla="*/ 838608 h 2774984"/>
              <a:gd name="connsiteX49" fmla="*/ 3103986 w 4489033"/>
              <a:gd name="connsiteY49" fmla="*/ 811714 h 2774984"/>
              <a:gd name="connsiteX50" fmla="*/ 3144328 w 4489033"/>
              <a:gd name="connsiteY50" fmla="*/ 784819 h 2774984"/>
              <a:gd name="connsiteX51" fmla="*/ 3198116 w 4489033"/>
              <a:gd name="connsiteY51" fmla="*/ 771372 h 2774984"/>
              <a:gd name="connsiteX52" fmla="*/ 3292245 w 4489033"/>
              <a:gd name="connsiteY52" fmla="*/ 744478 h 2774984"/>
              <a:gd name="connsiteX53" fmla="*/ 3359480 w 4489033"/>
              <a:gd name="connsiteY53" fmla="*/ 731031 h 2774984"/>
              <a:gd name="connsiteX54" fmla="*/ 3480504 w 4489033"/>
              <a:gd name="connsiteY54" fmla="*/ 690690 h 2774984"/>
              <a:gd name="connsiteX55" fmla="*/ 3520845 w 4489033"/>
              <a:gd name="connsiteY55" fmla="*/ 677243 h 2774984"/>
              <a:gd name="connsiteX56" fmla="*/ 3601528 w 4489033"/>
              <a:gd name="connsiteY56" fmla="*/ 636902 h 2774984"/>
              <a:gd name="connsiteX57" fmla="*/ 3722551 w 4489033"/>
              <a:gd name="connsiteY57" fmla="*/ 529325 h 2774984"/>
              <a:gd name="connsiteX58" fmla="*/ 3803233 w 4489033"/>
              <a:gd name="connsiteY58" fmla="*/ 408302 h 2774984"/>
              <a:gd name="connsiteX59" fmla="*/ 3843575 w 4489033"/>
              <a:gd name="connsiteY59" fmla="*/ 341066 h 2774984"/>
              <a:gd name="connsiteX60" fmla="*/ 3883916 w 4489033"/>
              <a:gd name="connsiteY60" fmla="*/ 327619 h 2774984"/>
              <a:gd name="connsiteX61" fmla="*/ 3924257 w 4489033"/>
              <a:gd name="connsiteY61" fmla="*/ 246937 h 2774984"/>
              <a:gd name="connsiteX62" fmla="*/ 3964598 w 4489033"/>
              <a:gd name="connsiteY62" fmla="*/ 220043 h 2774984"/>
              <a:gd name="connsiteX63" fmla="*/ 4004939 w 4489033"/>
              <a:gd name="connsiteY63" fmla="*/ 206596 h 2774984"/>
              <a:gd name="connsiteX64" fmla="*/ 4031833 w 4489033"/>
              <a:gd name="connsiteY64" fmla="*/ 166255 h 2774984"/>
              <a:gd name="connsiteX65" fmla="*/ 4072175 w 4489033"/>
              <a:gd name="connsiteY65" fmla="*/ 152808 h 2774984"/>
              <a:gd name="connsiteX66" fmla="*/ 4112516 w 4489033"/>
              <a:gd name="connsiteY66" fmla="*/ 125914 h 2774984"/>
              <a:gd name="connsiteX67" fmla="*/ 4152857 w 4489033"/>
              <a:gd name="connsiteY67" fmla="*/ 112466 h 2774984"/>
              <a:gd name="connsiteX68" fmla="*/ 4233539 w 4489033"/>
              <a:gd name="connsiteY68" fmla="*/ 58678 h 2774984"/>
              <a:gd name="connsiteX69" fmla="*/ 4273880 w 4489033"/>
              <a:gd name="connsiteY69" fmla="*/ 31784 h 2774984"/>
              <a:gd name="connsiteX70" fmla="*/ 4381457 w 4489033"/>
              <a:gd name="connsiteY70" fmla="*/ 4890 h 2774984"/>
              <a:gd name="connsiteX71" fmla="*/ 4435245 w 4489033"/>
              <a:gd name="connsiteY71" fmla="*/ 58678 h 2774984"/>
              <a:gd name="connsiteX72" fmla="*/ 4489033 w 4489033"/>
              <a:gd name="connsiteY72" fmla="*/ 139361 h 2774984"/>
              <a:gd name="connsiteX73" fmla="*/ 4475586 w 4489033"/>
              <a:gd name="connsiteY73" fmla="*/ 246937 h 2774984"/>
              <a:gd name="connsiteX74" fmla="*/ 4462139 w 4489033"/>
              <a:gd name="connsiteY74" fmla="*/ 287278 h 2774984"/>
              <a:gd name="connsiteX75" fmla="*/ 4381457 w 4489033"/>
              <a:gd name="connsiteY75" fmla="*/ 341066 h 2774984"/>
              <a:gd name="connsiteX76" fmla="*/ 4273880 w 4489033"/>
              <a:gd name="connsiteY76" fmla="*/ 421749 h 2774984"/>
              <a:gd name="connsiteX77" fmla="*/ 4233539 w 4489033"/>
              <a:gd name="connsiteY77" fmla="*/ 435196 h 2774984"/>
              <a:gd name="connsiteX78" fmla="*/ 4152857 w 4489033"/>
              <a:gd name="connsiteY78" fmla="*/ 488984 h 2774984"/>
              <a:gd name="connsiteX79" fmla="*/ 4112516 w 4489033"/>
              <a:gd name="connsiteY79" fmla="*/ 515878 h 2774984"/>
              <a:gd name="connsiteX80" fmla="*/ 4072175 w 4489033"/>
              <a:gd name="connsiteY80" fmla="*/ 529325 h 2774984"/>
              <a:gd name="connsiteX81" fmla="*/ 3991492 w 4489033"/>
              <a:gd name="connsiteY81" fmla="*/ 569666 h 2774984"/>
              <a:gd name="connsiteX82" fmla="*/ 3883916 w 4489033"/>
              <a:gd name="connsiteY82" fmla="*/ 623455 h 2774984"/>
              <a:gd name="connsiteX83" fmla="*/ 3883916 w 4489033"/>
              <a:gd name="connsiteY83" fmla="*/ 623455 h 2774984"/>
              <a:gd name="connsiteX84" fmla="*/ 3789786 w 4489033"/>
              <a:gd name="connsiteY84" fmla="*/ 663796 h 2774984"/>
              <a:gd name="connsiteX85" fmla="*/ 3762892 w 4489033"/>
              <a:gd name="connsiteY85" fmla="*/ 704137 h 2774984"/>
              <a:gd name="connsiteX86" fmla="*/ 3722551 w 4489033"/>
              <a:gd name="connsiteY86" fmla="*/ 717584 h 2774984"/>
              <a:gd name="connsiteX87" fmla="*/ 3641869 w 4489033"/>
              <a:gd name="connsiteY87" fmla="*/ 757925 h 2774984"/>
              <a:gd name="connsiteX88" fmla="*/ 3614975 w 4489033"/>
              <a:gd name="connsiteY88" fmla="*/ 798266 h 2774984"/>
              <a:gd name="connsiteX89" fmla="*/ 3574633 w 4489033"/>
              <a:gd name="connsiteY89" fmla="*/ 825161 h 2774984"/>
              <a:gd name="connsiteX90" fmla="*/ 3561186 w 4489033"/>
              <a:gd name="connsiteY90" fmla="*/ 865502 h 2774984"/>
              <a:gd name="connsiteX91" fmla="*/ 3520845 w 4489033"/>
              <a:gd name="connsiteY91" fmla="*/ 905843 h 2774984"/>
              <a:gd name="connsiteX92" fmla="*/ 3480504 w 4489033"/>
              <a:gd name="connsiteY92" fmla="*/ 986525 h 2774984"/>
              <a:gd name="connsiteX93" fmla="*/ 3467057 w 4489033"/>
              <a:gd name="connsiteY93" fmla="*/ 1026866 h 2774984"/>
              <a:gd name="connsiteX94" fmla="*/ 3399822 w 4489033"/>
              <a:gd name="connsiteY94" fmla="*/ 1094102 h 2774984"/>
              <a:gd name="connsiteX95" fmla="*/ 3372928 w 4489033"/>
              <a:gd name="connsiteY95" fmla="*/ 1134443 h 2774984"/>
              <a:gd name="connsiteX96" fmla="*/ 3292245 w 4489033"/>
              <a:gd name="connsiteY96" fmla="*/ 1188231 h 2774984"/>
              <a:gd name="connsiteX97" fmla="*/ 3251904 w 4489033"/>
              <a:gd name="connsiteY97" fmla="*/ 1215125 h 2774984"/>
              <a:gd name="connsiteX98" fmla="*/ 3211563 w 4489033"/>
              <a:gd name="connsiteY98" fmla="*/ 1242019 h 2774984"/>
              <a:gd name="connsiteX99" fmla="*/ 3184669 w 4489033"/>
              <a:gd name="connsiteY99" fmla="*/ 1268914 h 2774984"/>
              <a:gd name="connsiteX100" fmla="*/ 3144328 w 4489033"/>
              <a:gd name="connsiteY100" fmla="*/ 1282361 h 2774984"/>
              <a:gd name="connsiteX101" fmla="*/ 3103986 w 4489033"/>
              <a:gd name="connsiteY101" fmla="*/ 1309255 h 2774984"/>
              <a:gd name="connsiteX102" fmla="*/ 2982963 w 4489033"/>
              <a:gd name="connsiteY102" fmla="*/ 1363043 h 2774984"/>
              <a:gd name="connsiteX103" fmla="*/ 2875386 w 4489033"/>
              <a:gd name="connsiteY103" fmla="*/ 1497514 h 2774984"/>
              <a:gd name="connsiteX104" fmla="*/ 2794704 w 4489033"/>
              <a:gd name="connsiteY104" fmla="*/ 1551302 h 2774984"/>
              <a:gd name="connsiteX105" fmla="*/ 2714022 w 4489033"/>
              <a:gd name="connsiteY105" fmla="*/ 1578196 h 2774984"/>
              <a:gd name="connsiteX106" fmla="*/ 2606445 w 4489033"/>
              <a:gd name="connsiteY106" fmla="*/ 1605090 h 2774984"/>
              <a:gd name="connsiteX107" fmla="*/ 2566104 w 4489033"/>
              <a:gd name="connsiteY107" fmla="*/ 1631984 h 2774984"/>
              <a:gd name="connsiteX108" fmla="*/ 2471975 w 4489033"/>
              <a:gd name="connsiteY108" fmla="*/ 1685772 h 2774984"/>
              <a:gd name="connsiteX109" fmla="*/ 2418186 w 4489033"/>
              <a:gd name="connsiteY109" fmla="*/ 1739561 h 2774984"/>
              <a:gd name="connsiteX110" fmla="*/ 2377845 w 4489033"/>
              <a:gd name="connsiteY110" fmla="*/ 1779902 h 2774984"/>
              <a:gd name="connsiteX111" fmla="*/ 2337504 w 4489033"/>
              <a:gd name="connsiteY111" fmla="*/ 1860584 h 2774984"/>
              <a:gd name="connsiteX112" fmla="*/ 2324057 w 4489033"/>
              <a:gd name="connsiteY112" fmla="*/ 1900925 h 2774984"/>
              <a:gd name="connsiteX113" fmla="*/ 2203033 w 4489033"/>
              <a:gd name="connsiteY113" fmla="*/ 2048843 h 2774984"/>
              <a:gd name="connsiteX114" fmla="*/ 2162692 w 4489033"/>
              <a:gd name="connsiteY114" fmla="*/ 2075737 h 2774984"/>
              <a:gd name="connsiteX115" fmla="*/ 2095457 w 4489033"/>
              <a:gd name="connsiteY115" fmla="*/ 2237102 h 2774984"/>
              <a:gd name="connsiteX116" fmla="*/ 2082010 w 4489033"/>
              <a:gd name="connsiteY116" fmla="*/ 2573278 h 2774984"/>
              <a:gd name="connsiteX117" fmla="*/ 2001328 w 4489033"/>
              <a:gd name="connsiteY117" fmla="*/ 2627066 h 2774984"/>
              <a:gd name="connsiteX118" fmla="*/ 1960986 w 4489033"/>
              <a:gd name="connsiteY118" fmla="*/ 2640514 h 2774984"/>
              <a:gd name="connsiteX119" fmla="*/ 1692045 w 4489033"/>
              <a:gd name="connsiteY119" fmla="*/ 2680855 h 2774984"/>
              <a:gd name="connsiteX120" fmla="*/ 1530680 w 4489033"/>
              <a:gd name="connsiteY120" fmla="*/ 2774984 h 277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489033" h="2774984">
                <a:moveTo>
                  <a:pt x="11163" y="2519490"/>
                </a:moveTo>
                <a:cubicBezTo>
                  <a:pt x="116194" y="2449469"/>
                  <a:pt x="0" y="2538857"/>
                  <a:pt x="64951" y="2452255"/>
                </a:cubicBezTo>
                <a:cubicBezTo>
                  <a:pt x="80205" y="2431916"/>
                  <a:pt x="138146" y="2372860"/>
                  <a:pt x="172528" y="2358125"/>
                </a:cubicBezTo>
                <a:cubicBezTo>
                  <a:pt x="189515" y="2350845"/>
                  <a:pt x="208546" y="2349755"/>
                  <a:pt x="226316" y="2344678"/>
                </a:cubicBezTo>
                <a:cubicBezTo>
                  <a:pt x="239945" y="2340784"/>
                  <a:pt x="253028" y="2335125"/>
                  <a:pt x="266657" y="2331231"/>
                </a:cubicBezTo>
                <a:cubicBezTo>
                  <a:pt x="284427" y="2326154"/>
                  <a:pt x="302675" y="2322861"/>
                  <a:pt x="320445" y="2317784"/>
                </a:cubicBezTo>
                <a:cubicBezTo>
                  <a:pt x="334074" y="2313890"/>
                  <a:pt x="347157" y="2308231"/>
                  <a:pt x="360786" y="2304337"/>
                </a:cubicBezTo>
                <a:cubicBezTo>
                  <a:pt x="503045" y="2263692"/>
                  <a:pt x="303524" y="2327907"/>
                  <a:pt x="495257" y="2263996"/>
                </a:cubicBezTo>
                <a:lnTo>
                  <a:pt x="575939" y="2237102"/>
                </a:lnTo>
                <a:cubicBezTo>
                  <a:pt x="589386" y="2232620"/>
                  <a:pt x="604486" y="2231518"/>
                  <a:pt x="616280" y="2223655"/>
                </a:cubicBezTo>
                <a:lnTo>
                  <a:pt x="737304" y="2142972"/>
                </a:lnTo>
                <a:cubicBezTo>
                  <a:pt x="750751" y="2134007"/>
                  <a:pt x="762313" y="2121189"/>
                  <a:pt x="777645" y="2116078"/>
                </a:cubicBezTo>
                <a:cubicBezTo>
                  <a:pt x="875861" y="2083340"/>
                  <a:pt x="830825" y="2096060"/>
                  <a:pt x="912116" y="2075737"/>
                </a:cubicBezTo>
                <a:cubicBezTo>
                  <a:pt x="982302" y="2028946"/>
                  <a:pt x="924438" y="2059552"/>
                  <a:pt x="1033139" y="2035396"/>
                </a:cubicBezTo>
                <a:cubicBezTo>
                  <a:pt x="1046976" y="2032321"/>
                  <a:pt x="1059729" y="2025387"/>
                  <a:pt x="1073480" y="2021949"/>
                </a:cubicBezTo>
                <a:cubicBezTo>
                  <a:pt x="1095653" y="2016406"/>
                  <a:pt x="1118543" y="2014045"/>
                  <a:pt x="1140716" y="2008502"/>
                </a:cubicBezTo>
                <a:cubicBezTo>
                  <a:pt x="1154467" y="2005064"/>
                  <a:pt x="1167306" y="1998493"/>
                  <a:pt x="1181057" y="1995055"/>
                </a:cubicBezTo>
                <a:cubicBezTo>
                  <a:pt x="1233492" y="1981946"/>
                  <a:pt x="1289290" y="1975751"/>
                  <a:pt x="1342422" y="1968161"/>
                </a:cubicBezTo>
                <a:cubicBezTo>
                  <a:pt x="1434636" y="1937423"/>
                  <a:pt x="1320183" y="1968161"/>
                  <a:pt x="1449998" y="1968161"/>
                </a:cubicBezTo>
                <a:cubicBezTo>
                  <a:pt x="1468479" y="1968161"/>
                  <a:pt x="1485857" y="1959196"/>
                  <a:pt x="1503786" y="1954714"/>
                </a:cubicBezTo>
                <a:cubicBezTo>
                  <a:pt x="1521716" y="1936784"/>
                  <a:pt x="1543510" y="1922023"/>
                  <a:pt x="1557575" y="1900925"/>
                </a:cubicBezTo>
                <a:cubicBezTo>
                  <a:pt x="1620328" y="1806796"/>
                  <a:pt x="1584469" y="1838172"/>
                  <a:pt x="1651704" y="1793349"/>
                </a:cubicBezTo>
                <a:cubicBezTo>
                  <a:pt x="1697809" y="1724191"/>
                  <a:pt x="1654904" y="1777343"/>
                  <a:pt x="1718939" y="1726114"/>
                </a:cubicBezTo>
                <a:cubicBezTo>
                  <a:pt x="1728839" y="1718194"/>
                  <a:pt x="1734493" y="1704889"/>
                  <a:pt x="1745833" y="1699219"/>
                </a:cubicBezTo>
                <a:cubicBezTo>
                  <a:pt x="1771189" y="1686541"/>
                  <a:pt x="1826516" y="1672325"/>
                  <a:pt x="1826516" y="1672325"/>
                </a:cubicBezTo>
                <a:cubicBezTo>
                  <a:pt x="1835481" y="1658878"/>
                  <a:pt x="1839705" y="1640549"/>
                  <a:pt x="1853410" y="1631984"/>
                </a:cubicBezTo>
                <a:cubicBezTo>
                  <a:pt x="1877450" y="1616959"/>
                  <a:pt x="1934092" y="1605090"/>
                  <a:pt x="1934092" y="1605090"/>
                </a:cubicBezTo>
                <a:cubicBezTo>
                  <a:pt x="1943057" y="1591643"/>
                  <a:pt x="1947539" y="1573714"/>
                  <a:pt x="1960986" y="1564749"/>
                </a:cubicBezTo>
                <a:cubicBezTo>
                  <a:pt x="1976364" y="1554497"/>
                  <a:pt x="1997005" y="1556379"/>
                  <a:pt x="2014775" y="1551302"/>
                </a:cubicBezTo>
                <a:cubicBezTo>
                  <a:pt x="2028404" y="1547408"/>
                  <a:pt x="2042438" y="1544194"/>
                  <a:pt x="2055116" y="1537855"/>
                </a:cubicBezTo>
                <a:cubicBezTo>
                  <a:pt x="2069571" y="1530627"/>
                  <a:pt x="2082837" y="1521057"/>
                  <a:pt x="2095457" y="1510961"/>
                </a:cubicBezTo>
                <a:cubicBezTo>
                  <a:pt x="2105357" y="1503041"/>
                  <a:pt x="2111480" y="1490589"/>
                  <a:pt x="2122351" y="1484066"/>
                </a:cubicBezTo>
                <a:cubicBezTo>
                  <a:pt x="2134505" y="1476773"/>
                  <a:pt x="2149245" y="1475101"/>
                  <a:pt x="2162692" y="1470619"/>
                </a:cubicBezTo>
                <a:cubicBezTo>
                  <a:pt x="2176139" y="1457172"/>
                  <a:pt x="2192484" y="1446101"/>
                  <a:pt x="2203033" y="1430278"/>
                </a:cubicBezTo>
                <a:cubicBezTo>
                  <a:pt x="2210896" y="1418484"/>
                  <a:pt x="2206457" y="1399960"/>
                  <a:pt x="2216480" y="1389937"/>
                </a:cubicBezTo>
                <a:cubicBezTo>
                  <a:pt x="2226503" y="1379914"/>
                  <a:pt x="2243375" y="1380972"/>
                  <a:pt x="2256822" y="1376490"/>
                </a:cubicBezTo>
                <a:cubicBezTo>
                  <a:pt x="2283716" y="1358561"/>
                  <a:pt x="2306840" y="1332923"/>
                  <a:pt x="2337504" y="1322702"/>
                </a:cubicBezTo>
                <a:cubicBezTo>
                  <a:pt x="2350951" y="1318220"/>
                  <a:pt x="2365167" y="1315594"/>
                  <a:pt x="2377845" y="1309255"/>
                </a:cubicBezTo>
                <a:cubicBezTo>
                  <a:pt x="2482113" y="1257121"/>
                  <a:pt x="2357130" y="1302713"/>
                  <a:pt x="2458528" y="1268914"/>
                </a:cubicBezTo>
                <a:cubicBezTo>
                  <a:pt x="2542280" y="1185159"/>
                  <a:pt x="2421032" y="1298393"/>
                  <a:pt x="2525763" y="1228572"/>
                </a:cubicBezTo>
                <a:cubicBezTo>
                  <a:pt x="2541586" y="1218023"/>
                  <a:pt x="2551093" y="1199906"/>
                  <a:pt x="2566104" y="1188231"/>
                </a:cubicBezTo>
                <a:cubicBezTo>
                  <a:pt x="2591618" y="1168387"/>
                  <a:pt x="2619892" y="1152372"/>
                  <a:pt x="2646786" y="1134443"/>
                </a:cubicBezTo>
                <a:cubicBezTo>
                  <a:pt x="2660233" y="1125478"/>
                  <a:pt x="2675700" y="1118977"/>
                  <a:pt x="2687128" y="1107549"/>
                </a:cubicBezTo>
                <a:cubicBezTo>
                  <a:pt x="2700575" y="1094102"/>
                  <a:pt x="2712458" y="1078883"/>
                  <a:pt x="2727469" y="1067208"/>
                </a:cubicBezTo>
                <a:cubicBezTo>
                  <a:pt x="2752983" y="1047364"/>
                  <a:pt x="2808151" y="1013419"/>
                  <a:pt x="2808151" y="1013419"/>
                </a:cubicBezTo>
                <a:cubicBezTo>
                  <a:pt x="2879868" y="905843"/>
                  <a:pt x="2785739" y="1035831"/>
                  <a:pt x="2875386" y="946184"/>
                </a:cubicBezTo>
                <a:cubicBezTo>
                  <a:pt x="2886814" y="934756"/>
                  <a:pt x="2890852" y="917271"/>
                  <a:pt x="2902280" y="905843"/>
                </a:cubicBezTo>
                <a:cubicBezTo>
                  <a:pt x="2940817" y="867306"/>
                  <a:pt x="2939216" y="887375"/>
                  <a:pt x="2982963" y="865502"/>
                </a:cubicBezTo>
                <a:cubicBezTo>
                  <a:pt x="2997418" y="858274"/>
                  <a:pt x="3008536" y="845172"/>
                  <a:pt x="3023304" y="838608"/>
                </a:cubicBezTo>
                <a:cubicBezTo>
                  <a:pt x="3049209" y="827094"/>
                  <a:pt x="3103986" y="811714"/>
                  <a:pt x="3103986" y="811714"/>
                </a:cubicBezTo>
                <a:cubicBezTo>
                  <a:pt x="3117433" y="802749"/>
                  <a:pt x="3129473" y="791185"/>
                  <a:pt x="3144328" y="784819"/>
                </a:cubicBezTo>
                <a:cubicBezTo>
                  <a:pt x="3161315" y="777539"/>
                  <a:pt x="3180346" y="776449"/>
                  <a:pt x="3198116" y="771372"/>
                </a:cubicBezTo>
                <a:cubicBezTo>
                  <a:pt x="3276732" y="748910"/>
                  <a:pt x="3197661" y="765497"/>
                  <a:pt x="3292245" y="744478"/>
                </a:cubicBezTo>
                <a:cubicBezTo>
                  <a:pt x="3314556" y="739520"/>
                  <a:pt x="3337430" y="737045"/>
                  <a:pt x="3359480" y="731031"/>
                </a:cubicBezTo>
                <a:lnTo>
                  <a:pt x="3480504" y="690690"/>
                </a:lnTo>
                <a:cubicBezTo>
                  <a:pt x="3493951" y="686208"/>
                  <a:pt x="3509051" y="685106"/>
                  <a:pt x="3520845" y="677243"/>
                </a:cubicBezTo>
                <a:cubicBezTo>
                  <a:pt x="3572980" y="642486"/>
                  <a:pt x="3545854" y="655460"/>
                  <a:pt x="3601528" y="636902"/>
                </a:cubicBezTo>
                <a:cubicBezTo>
                  <a:pt x="3647423" y="606305"/>
                  <a:pt x="3691847" y="580499"/>
                  <a:pt x="3722551" y="529325"/>
                </a:cubicBezTo>
                <a:cubicBezTo>
                  <a:pt x="3774423" y="442872"/>
                  <a:pt x="3747210" y="482999"/>
                  <a:pt x="3803233" y="408302"/>
                </a:cubicBezTo>
                <a:cubicBezTo>
                  <a:pt x="3813810" y="376570"/>
                  <a:pt x="3812810" y="359525"/>
                  <a:pt x="3843575" y="341066"/>
                </a:cubicBezTo>
                <a:cubicBezTo>
                  <a:pt x="3855729" y="333773"/>
                  <a:pt x="3870469" y="332101"/>
                  <a:pt x="3883916" y="327619"/>
                </a:cubicBezTo>
                <a:cubicBezTo>
                  <a:pt x="3894853" y="294809"/>
                  <a:pt x="3898190" y="273004"/>
                  <a:pt x="3924257" y="246937"/>
                </a:cubicBezTo>
                <a:cubicBezTo>
                  <a:pt x="3935685" y="235509"/>
                  <a:pt x="3950143" y="227271"/>
                  <a:pt x="3964598" y="220043"/>
                </a:cubicBezTo>
                <a:cubicBezTo>
                  <a:pt x="3977276" y="213704"/>
                  <a:pt x="3991492" y="211078"/>
                  <a:pt x="4004939" y="206596"/>
                </a:cubicBezTo>
                <a:cubicBezTo>
                  <a:pt x="4013904" y="193149"/>
                  <a:pt x="4019213" y="176351"/>
                  <a:pt x="4031833" y="166255"/>
                </a:cubicBezTo>
                <a:cubicBezTo>
                  <a:pt x="4042902" y="157400"/>
                  <a:pt x="4059497" y="159147"/>
                  <a:pt x="4072175" y="152808"/>
                </a:cubicBezTo>
                <a:cubicBezTo>
                  <a:pt x="4086630" y="145581"/>
                  <a:pt x="4098061" y="133142"/>
                  <a:pt x="4112516" y="125914"/>
                </a:cubicBezTo>
                <a:cubicBezTo>
                  <a:pt x="4125194" y="119575"/>
                  <a:pt x="4140466" y="119350"/>
                  <a:pt x="4152857" y="112466"/>
                </a:cubicBezTo>
                <a:cubicBezTo>
                  <a:pt x="4181112" y="96769"/>
                  <a:pt x="4206645" y="76607"/>
                  <a:pt x="4233539" y="58678"/>
                </a:cubicBezTo>
                <a:cubicBezTo>
                  <a:pt x="4246986" y="49713"/>
                  <a:pt x="4258033" y="34953"/>
                  <a:pt x="4273880" y="31784"/>
                </a:cubicBezTo>
                <a:cubicBezTo>
                  <a:pt x="4355015" y="15557"/>
                  <a:pt x="4319433" y="25565"/>
                  <a:pt x="4381457" y="4890"/>
                </a:cubicBezTo>
                <a:cubicBezTo>
                  <a:pt x="4449914" y="27709"/>
                  <a:pt x="4402647" y="0"/>
                  <a:pt x="4435245" y="58678"/>
                </a:cubicBezTo>
                <a:cubicBezTo>
                  <a:pt x="4450942" y="86933"/>
                  <a:pt x="4489033" y="139361"/>
                  <a:pt x="4489033" y="139361"/>
                </a:cubicBezTo>
                <a:cubicBezTo>
                  <a:pt x="4484551" y="175220"/>
                  <a:pt x="4482051" y="211382"/>
                  <a:pt x="4475586" y="246937"/>
                </a:cubicBezTo>
                <a:cubicBezTo>
                  <a:pt x="4473050" y="260883"/>
                  <a:pt x="4472162" y="277255"/>
                  <a:pt x="4462139" y="287278"/>
                </a:cubicBezTo>
                <a:cubicBezTo>
                  <a:pt x="4439283" y="310134"/>
                  <a:pt x="4404312" y="318210"/>
                  <a:pt x="4381457" y="341066"/>
                </a:cubicBezTo>
                <a:cubicBezTo>
                  <a:pt x="4349599" y="372926"/>
                  <a:pt x="4319500" y="406542"/>
                  <a:pt x="4273880" y="421749"/>
                </a:cubicBezTo>
                <a:cubicBezTo>
                  <a:pt x="4260433" y="426231"/>
                  <a:pt x="4245930" y="428312"/>
                  <a:pt x="4233539" y="435196"/>
                </a:cubicBezTo>
                <a:cubicBezTo>
                  <a:pt x="4205284" y="450893"/>
                  <a:pt x="4179751" y="471055"/>
                  <a:pt x="4152857" y="488984"/>
                </a:cubicBezTo>
                <a:cubicBezTo>
                  <a:pt x="4139410" y="497949"/>
                  <a:pt x="4127848" y="510767"/>
                  <a:pt x="4112516" y="515878"/>
                </a:cubicBezTo>
                <a:cubicBezTo>
                  <a:pt x="4099069" y="520360"/>
                  <a:pt x="4084853" y="522986"/>
                  <a:pt x="4072175" y="529325"/>
                </a:cubicBezTo>
                <a:cubicBezTo>
                  <a:pt x="3967905" y="581460"/>
                  <a:pt x="4092889" y="535867"/>
                  <a:pt x="3991492" y="569666"/>
                </a:cubicBezTo>
                <a:cubicBezTo>
                  <a:pt x="3944553" y="616607"/>
                  <a:pt x="3976626" y="592552"/>
                  <a:pt x="3883916" y="623455"/>
                </a:cubicBezTo>
                <a:lnTo>
                  <a:pt x="3883916" y="623455"/>
                </a:lnTo>
                <a:cubicBezTo>
                  <a:pt x="3828197" y="660601"/>
                  <a:pt x="3859254" y="646429"/>
                  <a:pt x="3789786" y="663796"/>
                </a:cubicBezTo>
                <a:cubicBezTo>
                  <a:pt x="3780821" y="677243"/>
                  <a:pt x="3775512" y="694041"/>
                  <a:pt x="3762892" y="704137"/>
                </a:cubicBezTo>
                <a:cubicBezTo>
                  <a:pt x="3751824" y="712992"/>
                  <a:pt x="3735229" y="711245"/>
                  <a:pt x="3722551" y="717584"/>
                </a:cubicBezTo>
                <a:cubicBezTo>
                  <a:pt x="3618281" y="769719"/>
                  <a:pt x="3743267" y="724126"/>
                  <a:pt x="3641869" y="757925"/>
                </a:cubicBezTo>
                <a:cubicBezTo>
                  <a:pt x="3632904" y="771372"/>
                  <a:pt x="3626403" y="786838"/>
                  <a:pt x="3614975" y="798266"/>
                </a:cubicBezTo>
                <a:cubicBezTo>
                  <a:pt x="3603547" y="809694"/>
                  <a:pt x="3584729" y="812541"/>
                  <a:pt x="3574633" y="825161"/>
                </a:cubicBezTo>
                <a:cubicBezTo>
                  <a:pt x="3565778" y="836229"/>
                  <a:pt x="3569049" y="853708"/>
                  <a:pt x="3561186" y="865502"/>
                </a:cubicBezTo>
                <a:cubicBezTo>
                  <a:pt x="3550637" y="881325"/>
                  <a:pt x="3534292" y="892396"/>
                  <a:pt x="3520845" y="905843"/>
                </a:cubicBezTo>
                <a:cubicBezTo>
                  <a:pt x="3487046" y="1007241"/>
                  <a:pt x="3532639" y="882255"/>
                  <a:pt x="3480504" y="986525"/>
                </a:cubicBezTo>
                <a:cubicBezTo>
                  <a:pt x="3474165" y="999203"/>
                  <a:pt x="3475562" y="1015526"/>
                  <a:pt x="3467057" y="1026866"/>
                </a:cubicBezTo>
                <a:cubicBezTo>
                  <a:pt x="3448040" y="1052222"/>
                  <a:pt x="3417403" y="1067730"/>
                  <a:pt x="3399822" y="1094102"/>
                </a:cubicBezTo>
                <a:cubicBezTo>
                  <a:pt x="3390857" y="1107549"/>
                  <a:pt x="3385091" y="1123801"/>
                  <a:pt x="3372928" y="1134443"/>
                </a:cubicBezTo>
                <a:cubicBezTo>
                  <a:pt x="3348602" y="1155728"/>
                  <a:pt x="3319139" y="1170302"/>
                  <a:pt x="3292245" y="1188231"/>
                </a:cubicBezTo>
                <a:lnTo>
                  <a:pt x="3251904" y="1215125"/>
                </a:lnTo>
                <a:cubicBezTo>
                  <a:pt x="3238457" y="1224090"/>
                  <a:pt x="3222991" y="1230591"/>
                  <a:pt x="3211563" y="1242019"/>
                </a:cubicBezTo>
                <a:cubicBezTo>
                  <a:pt x="3202598" y="1250984"/>
                  <a:pt x="3195540" y="1262391"/>
                  <a:pt x="3184669" y="1268914"/>
                </a:cubicBezTo>
                <a:cubicBezTo>
                  <a:pt x="3172515" y="1276207"/>
                  <a:pt x="3157006" y="1276022"/>
                  <a:pt x="3144328" y="1282361"/>
                </a:cubicBezTo>
                <a:cubicBezTo>
                  <a:pt x="3129873" y="1289589"/>
                  <a:pt x="3118755" y="1302691"/>
                  <a:pt x="3103986" y="1309255"/>
                </a:cubicBezTo>
                <a:cubicBezTo>
                  <a:pt x="2959967" y="1373263"/>
                  <a:pt x="3074258" y="1302179"/>
                  <a:pt x="2982963" y="1363043"/>
                </a:cubicBezTo>
                <a:cubicBezTo>
                  <a:pt x="2954190" y="1406202"/>
                  <a:pt x="2921373" y="1466856"/>
                  <a:pt x="2875386" y="1497514"/>
                </a:cubicBezTo>
                <a:cubicBezTo>
                  <a:pt x="2848492" y="1515443"/>
                  <a:pt x="2825368" y="1541081"/>
                  <a:pt x="2794704" y="1551302"/>
                </a:cubicBezTo>
                <a:cubicBezTo>
                  <a:pt x="2767810" y="1560267"/>
                  <a:pt x="2741820" y="1572636"/>
                  <a:pt x="2714022" y="1578196"/>
                </a:cubicBezTo>
                <a:cubicBezTo>
                  <a:pt x="2688449" y="1583311"/>
                  <a:pt x="2634012" y="1591307"/>
                  <a:pt x="2606445" y="1605090"/>
                </a:cubicBezTo>
                <a:cubicBezTo>
                  <a:pt x="2591990" y="1612318"/>
                  <a:pt x="2580136" y="1623966"/>
                  <a:pt x="2566104" y="1631984"/>
                </a:cubicBezTo>
                <a:cubicBezTo>
                  <a:pt x="2527950" y="1653786"/>
                  <a:pt x="2504736" y="1657691"/>
                  <a:pt x="2471975" y="1685772"/>
                </a:cubicBezTo>
                <a:cubicBezTo>
                  <a:pt x="2452723" y="1702274"/>
                  <a:pt x="2436116" y="1721631"/>
                  <a:pt x="2418186" y="1739561"/>
                </a:cubicBezTo>
                <a:lnTo>
                  <a:pt x="2377845" y="1779902"/>
                </a:lnTo>
                <a:cubicBezTo>
                  <a:pt x="2344046" y="1881300"/>
                  <a:pt x="2389639" y="1756314"/>
                  <a:pt x="2337504" y="1860584"/>
                </a:cubicBezTo>
                <a:cubicBezTo>
                  <a:pt x="2331165" y="1873262"/>
                  <a:pt x="2330941" y="1888534"/>
                  <a:pt x="2324057" y="1900925"/>
                </a:cubicBezTo>
                <a:cubicBezTo>
                  <a:pt x="2298600" y="1946748"/>
                  <a:pt x="2248104" y="2018795"/>
                  <a:pt x="2203033" y="2048843"/>
                </a:cubicBezTo>
                <a:lnTo>
                  <a:pt x="2162692" y="2075737"/>
                </a:lnTo>
                <a:cubicBezTo>
                  <a:pt x="2093780" y="2179105"/>
                  <a:pt x="2114218" y="2124536"/>
                  <a:pt x="2095457" y="2237102"/>
                </a:cubicBezTo>
                <a:cubicBezTo>
                  <a:pt x="2090975" y="2349161"/>
                  <a:pt x="2108324" y="2464261"/>
                  <a:pt x="2082010" y="2573278"/>
                </a:cubicBezTo>
                <a:cubicBezTo>
                  <a:pt x="2074426" y="2604698"/>
                  <a:pt x="2031992" y="2616844"/>
                  <a:pt x="2001328" y="2627066"/>
                </a:cubicBezTo>
                <a:cubicBezTo>
                  <a:pt x="1987881" y="2631549"/>
                  <a:pt x="1974951" y="2638085"/>
                  <a:pt x="1960986" y="2640514"/>
                </a:cubicBezTo>
                <a:cubicBezTo>
                  <a:pt x="1871677" y="2656046"/>
                  <a:pt x="1692045" y="2680855"/>
                  <a:pt x="1692045" y="2680855"/>
                </a:cubicBezTo>
                <a:lnTo>
                  <a:pt x="1530680" y="2774984"/>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p:cNvSpPr txBox="1"/>
          <p:nvPr/>
        </p:nvSpPr>
        <p:spPr>
          <a:xfrm>
            <a:off x="10367682" y="6414247"/>
            <a:ext cx="1425389" cy="400110"/>
          </a:xfrm>
          <a:prstGeom prst="rect">
            <a:avLst/>
          </a:prstGeom>
          <a:solidFill>
            <a:schemeClr val="bg2"/>
          </a:solidFill>
          <a:ln>
            <a:solidFill>
              <a:schemeClr val="accent1"/>
            </a:solidFill>
          </a:ln>
        </p:spPr>
        <p:txBody>
          <a:bodyPr wrap="square" rtlCol="0">
            <a:spAutoFit/>
          </a:bodyPr>
          <a:lstStyle/>
          <a:p>
            <a:r>
              <a:rPr lang="de-DE" sz="2000" b="1" dirty="0" smtClean="0"/>
              <a:t>Elbe</a:t>
            </a:r>
            <a:endParaRPr lang="de-DE" sz="2000" b="1" dirty="0"/>
          </a:p>
        </p:txBody>
      </p:sp>
      <p:sp>
        <p:nvSpPr>
          <p:cNvPr id="13" name="Textfeld 12"/>
          <p:cNvSpPr txBox="1"/>
          <p:nvPr/>
        </p:nvSpPr>
        <p:spPr>
          <a:xfrm>
            <a:off x="5311588" y="6118412"/>
            <a:ext cx="1909483" cy="707886"/>
          </a:xfrm>
          <a:prstGeom prst="rect">
            <a:avLst/>
          </a:prstGeom>
          <a:solidFill>
            <a:schemeClr val="bg1"/>
          </a:solidFill>
        </p:spPr>
        <p:txBody>
          <a:bodyPr wrap="square" rtlCol="0">
            <a:spAutoFit/>
          </a:bodyPr>
          <a:lstStyle/>
          <a:p>
            <a:r>
              <a:rPr lang="de-DE" sz="2000" b="1" dirty="0" smtClean="0"/>
              <a:t>Umriss Salzstock</a:t>
            </a:r>
            <a:endParaRPr lang="de-DE"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igene Dateien Aldi-Rechner\LINKE\Gorleben\Rambow\WustrowZ1Grafik.jpg"/>
          <p:cNvPicPr>
            <a:picLocks noChangeAspect="1" noChangeArrowheads="1"/>
          </p:cNvPicPr>
          <p:nvPr/>
        </p:nvPicPr>
        <p:blipFill>
          <a:blip r:embed="rId2"/>
          <a:srcRect/>
          <a:stretch>
            <a:fillRect/>
          </a:stretch>
        </p:blipFill>
        <p:spPr bwMode="auto">
          <a:xfrm>
            <a:off x="2054087" y="0"/>
            <a:ext cx="73914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65760" y="1481329"/>
            <a:ext cx="11353800" cy="4525963"/>
          </a:xfrm>
        </p:spPr>
        <p:txBody>
          <a:bodyPr>
            <a:noAutofit/>
          </a:bodyPr>
          <a:lstStyle/>
          <a:p>
            <a:r>
              <a:rPr lang="de-DE" sz="2800" b="1" dirty="0" smtClean="0"/>
              <a:t>Einbruchsee wieder als Ausschlusskriterium aufnehmen!</a:t>
            </a:r>
          </a:p>
          <a:p>
            <a:endParaRPr lang="de-DE" sz="2800" b="1" dirty="0" smtClean="0"/>
          </a:p>
          <a:p>
            <a:r>
              <a:rPr lang="de-DE" sz="2800" b="1" dirty="0" smtClean="0"/>
              <a:t>Schützendes Deckgebirge wieder als Mindestanforderung </a:t>
            </a:r>
          </a:p>
          <a:p>
            <a:endParaRPr lang="de-DE" sz="2800" b="1" dirty="0" smtClean="0"/>
          </a:p>
          <a:p>
            <a:r>
              <a:rPr lang="de-DE" sz="2800" b="1" dirty="0" smtClean="0"/>
              <a:t>BGR beauftragen, Gorleben mit den Kriterien von 1995 mit allen anderen Salzstöcken zu vergleichen. Aus den Fehlern der Vergangenheit lernen und Gorleben jetzt auf Grund der geologischen Mängel aus dem Verfahren nehmen!</a:t>
            </a:r>
          </a:p>
          <a:p>
            <a:endParaRPr lang="de-DE" sz="2800" b="1" dirty="0" smtClean="0"/>
          </a:p>
          <a:p>
            <a:r>
              <a:rPr lang="de-DE" sz="2800" b="1" dirty="0" smtClean="0"/>
              <a:t>Unbelasteten Neuanfang in der Atommüllverwahrung wagen!</a:t>
            </a:r>
            <a:endParaRPr lang="de-DE" sz="2800" b="1" dirty="0"/>
          </a:p>
        </p:txBody>
      </p:sp>
      <p:sp>
        <p:nvSpPr>
          <p:cNvPr id="2" name="Titel 1"/>
          <p:cNvSpPr>
            <a:spLocks noGrp="1"/>
          </p:cNvSpPr>
          <p:nvPr>
            <p:ph type="title"/>
          </p:nvPr>
        </p:nvSpPr>
        <p:spPr/>
        <p:txBody>
          <a:bodyPr/>
          <a:lstStyle/>
          <a:p>
            <a:r>
              <a:rPr lang="de-DE" dirty="0" smtClean="0"/>
              <a:t>Empfehlung an die Atommüll-Kommission</a:t>
            </a: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1481329"/>
            <a:ext cx="10972800" cy="4932918"/>
          </a:xfrm>
        </p:spPr>
        <p:txBody>
          <a:bodyPr>
            <a:normAutofit fontScale="55000" lnSpcReduction="20000"/>
          </a:bodyPr>
          <a:lstStyle/>
          <a:p>
            <a:r>
              <a:rPr lang="de-DE" b="1" dirty="0" smtClean="0"/>
              <a:t>Aktuelle Definition der Kommission: (Stand 21.01.2016)</a:t>
            </a:r>
          </a:p>
          <a:p>
            <a:pPr>
              <a:lnSpc>
                <a:spcPct val="170000"/>
              </a:lnSpc>
            </a:pPr>
            <a:r>
              <a:rPr lang="de-DE" sz="3300" i="1" dirty="0" smtClean="0"/>
              <a:t>„Der Standort mit der bestmöglichen Sicherheit für ein Endlager insbesondere für hochradioaktive Abfälle ist der Standort, der im Zuge eines vergleichenden Verfahrens zwischen den in der jeweiligen Phase nach den entsprechenden Anforderungen geeigneten Standorten gefunden wird und die bestmögliche Sicherheit für den dauerhaften Schutz von Mensch du Umwelt vor ionisierender Strahlung und sonstigen schädlichen Wirkungen dieser Abfälle für einen Zeitraum von einer Millionen Jahre gewährleistet. Dazu gehört auch die Vermeidung unzumutbarer Lasten und Verpflichtungen für zukünftige Generationen. Der Standort mit der bestmöglichen Sicherheit wird nach dem Stand von Wissenschaft und Technik mit dem in diesem Bericht beschriebenen Standortauswahlverfahren und den darin angegebenen und anzuwendenden Kriterien und Sicherheitsuntersuchungen gefunden. Dazu gehört auch die Implementierung von Möglichkeiten zur Fehlerkorrektur.“</a:t>
            </a:r>
            <a:endParaRPr lang="de-DE" sz="3300" i="1" dirty="0"/>
          </a:p>
        </p:txBody>
      </p:sp>
      <p:sp>
        <p:nvSpPr>
          <p:cNvPr id="2" name="Titel 1"/>
          <p:cNvSpPr>
            <a:spLocks noGrp="1"/>
          </p:cNvSpPr>
          <p:nvPr>
            <p:ph type="title"/>
          </p:nvPr>
        </p:nvSpPr>
        <p:spPr>
          <a:xfrm>
            <a:off x="635377" y="509270"/>
            <a:ext cx="10571998" cy="970450"/>
          </a:xfrm>
        </p:spPr>
        <p:txBody>
          <a:bodyPr/>
          <a:lstStyle/>
          <a:p>
            <a:r>
              <a:rPr lang="de-DE" dirty="0" smtClean="0">
                <a:solidFill>
                  <a:schemeClr val="tx1"/>
                </a:solidFill>
              </a:rPr>
              <a:t>Beschluss zur „bestmöglichen Sicherheit“</a:t>
            </a:r>
            <a:endParaRPr lang="de-DE"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DE" sz="2400" dirty="0" smtClean="0"/>
              <a:t>Definition bestmöglicher Standort und bestmögliche Sicherheit</a:t>
            </a:r>
          </a:p>
          <a:p>
            <a:endParaRPr lang="de-DE" sz="2400" dirty="0" smtClean="0"/>
          </a:p>
          <a:p>
            <a:r>
              <a:rPr lang="de-DE" sz="2400" dirty="0" smtClean="0"/>
              <a:t>Der bestmögliche Standort wird in einem vergleichenden Verfahren verschiedener Endlagermedien nach geologischen und wissenschaftlichen Kriterien ermittelt.</a:t>
            </a:r>
          </a:p>
          <a:p>
            <a:endParaRPr lang="de-DE" sz="2400" dirty="0" smtClean="0"/>
          </a:p>
          <a:p>
            <a:r>
              <a:rPr lang="de-DE" sz="2400" dirty="0" smtClean="0"/>
              <a:t>Der bestmögliche Standort soll unter Anwendung des Standes von Wissenschaft und Technik die bestmögliche Sicherheit für eine Millionen Jahre gewährleisten.</a:t>
            </a:r>
            <a:endParaRPr lang="de-DE" sz="2400" dirty="0"/>
          </a:p>
        </p:txBody>
      </p:sp>
      <p:sp>
        <p:nvSpPr>
          <p:cNvPr id="2" name="Titel 1"/>
          <p:cNvSpPr>
            <a:spLocks noGrp="1"/>
          </p:cNvSpPr>
          <p:nvPr>
            <p:ph type="title"/>
          </p:nvPr>
        </p:nvSpPr>
        <p:spPr/>
        <p:txBody>
          <a:bodyPr/>
          <a:lstStyle/>
          <a:p>
            <a:r>
              <a:rPr lang="de-DE" dirty="0" smtClean="0"/>
              <a:t>Alternativvorschlag:</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DE" sz="2400" dirty="0" smtClean="0"/>
              <a:t>Obwohl die Geologie des Salzstockes Gorleben-</a:t>
            </a:r>
            <a:r>
              <a:rPr lang="de-DE" sz="2400" dirty="0" err="1" smtClean="0"/>
              <a:t>Rambow</a:t>
            </a:r>
            <a:r>
              <a:rPr lang="de-DE" sz="2400" dirty="0" smtClean="0"/>
              <a:t> weitgehend bekannt war, wurde der östliche, in der DDR gelegene Teil einfach mit einem Federstrich weg manipuliert.</a:t>
            </a:r>
          </a:p>
          <a:p>
            <a:r>
              <a:rPr lang="de-DE" sz="2400" dirty="0" smtClean="0"/>
              <a:t>1. Weil die explodierte Gasbohrung bei Lenzen den Salzstock „Gorleben“ nicht tangieren durfte.</a:t>
            </a:r>
          </a:p>
          <a:p>
            <a:r>
              <a:rPr lang="de-DE" sz="2400" dirty="0" smtClean="0"/>
              <a:t>2. Weil ein Einbruchsee über dem nördlichen Teil des Salzstockes diesen von vorneherein für die Atommülllagerung ausschloss.</a:t>
            </a:r>
            <a:endParaRPr lang="de-DE" sz="2400" dirty="0"/>
          </a:p>
        </p:txBody>
      </p:sp>
      <p:sp>
        <p:nvSpPr>
          <p:cNvPr id="2" name="Titel 1"/>
          <p:cNvSpPr>
            <a:spLocks noGrp="1"/>
          </p:cNvSpPr>
          <p:nvPr>
            <p:ph type="title"/>
          </p:nvPr>
        </p:nvSpPr>
        <p:spPr/>
        <p:txBody>
          <a:bodyPr/>
          <a:lstStyle/>
          <a:p>
            <a:r>
              <a:rPr lang="de-DE" dirty="0" smtClean="0">
                <a:solidFill>
                  <a:schemeClr val="tx1"/>
                </a:solidFill>
              </a:rPr>
              <a:t>Die Salzstockgröße wurde manipuliert</a:t>
            </a:r>
            <a:endParaRPr lang="de-DE"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D:\Gorleben PUA\Veranstaltungen\gezinkte Karte Salzstock.jpg"/>
          <p:cNvPicPr>
            <a:picLocks noChangeAspect="1" noChangeArrowheads="1"/>
          </p:cNvPicPr>
          <p:nvPr/>
        </p:nvPicPr>
        <p:blipFill>
          <a:blip r:embed="rId2"/>
          <a:srcRect/>
          <a:stretch>
            <a:fillRect/>
          </a:stretch>
        </p:blipFill>
        <p:spPr bwMode="auto">
          <a:xfrm>
            <a:off x="1123888" y="0"/>
            <a:ext cx="9705975" cy="6860506"/>
          </a:xfrm>
          <a:prstGeom prst="rect">
            <a:avLst/>
          </a:prstGeom>
          <a:solidFill>
            <a:schemeClr val="accent1"/>
          </a:solidFill>
          <a:ln w="9525">
            <a:solidFill>
              <a:schemeClr val="accent1"/>
            </a:solidFill>
            <a:prstDash val="lgDash"/>
            <a:miter lim="800000"/>
            <a:headEnd/>
            <a:tailEnd/>
          </a:ln>
        </p:spPr>
      </p:pic>
      <p:sp>
        <p:nvSpPr>
          <p:cNvPr id="4" name="Ellipse 3"/>
          <p:cNvSpPr/>
          <p:nvPr/>
        </p:nvSpPr>
        <p:spPr>
          <a:xfrm>
            <a:off x="5849471" y="2353234"/>
            <a:ext cx="403411" cy="33617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p:cNvSpPr/>
          <p:nvPr/>
        </p:nvSpPr>
        <p:spPr>
          <a:xfrm>
            <a:off x="8606118" y="726140"/>
            <a:ext cx="443753" cy="4437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6"/>
          <p:cNvCxnSpPr/>
          <p:nvPr/>
        </p:nvCxnSpPr>
        <p:spPr>
          <a:xfrm rot="16200000" flipH="1">
            <a:off x="3106270" y="309282"/>
            <a:ext cx="887506" cy="672353"/>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464424" y="1506071"/>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reihandform 9"/>
          <p:cNvSpPr/>
          <p:nvPr/>
        </p:nvSpPr>
        <p:spPr>
          <a:xfrm>
            <a:off x="3913094" y="1129553"/>
            <a:ext cx="6844964" cy="1981864"/>
          </a:xfrm>
          <a:custGeom>
            <a:avLst/>
            <a:gdLst>
              <a:gd name="connsiteX0" fmla="*/ 0 w 6844964"/>
              <a:gd name="connsiteY0" fmla="*/ 0 h 1981864"/>
              <a:gd name="connsiteX1" fmla="*/ 94130 w 6844964"/>
              <a:gd name="connsiteY1" fmla="*/ 107576 h 1981864"/>
              <a:gd name="connsiteX2" fmla="*/ 134471 w 6844964"/>
              <a:gd name="connsiteY2" fmla="*/ 121023 h 1981864"/>
              <a:gd name="connsiteX3" fmla="*/ 215153 w 6844964"/>
              <a:gd name="connsiteY3" fmla="*/ 161365 h 1981864"/>
              <a:gd name="connsiteX4" fmla="*/ 268941 w 6844964"/>
              <a:gd name="connsiteY4" fmla="*/ 188259 h 1981864"/>
              <a:gd name="connsiteX5" fmla="*/ 309282 w 6844964"/>
              <a:gd name="connsiteY5" fmla="*/ 201706 h 1981864"/>
              <a:gd name="connsiteX6" fmla="*/ 349624 w 6844964"/>
              <a:gd name="connsiteY6" fmla="*/ 228600 h 1981864"/>
              <a:gd name="connsiteX7" fmla="*/ 389965 w 6844964"/>
              <a:gd name="connsiteY7" fmla="*/ 242047 h 1981864"/>
              <a:gd name="connsiteX8" fmla="*/ 484094 w 6844964"/>
              <a:gd name="connsiteY8" fmla="*/ 309282 h 1981864"/>
              <a:gd name="connsiteX9" fmla="*/ 524435 w 6844964"/>
              <a:gd name="connsiteY9" fmla="*/ 322729 h 1981864"/>
              <a:gd name="connsiteX10" fmla="*/ 591671 w 6844964"/>
              <a:gd name="connsiteY10" fmla="*/ 363071 h 1981864"/>
              <a:gd name="connsiteX11" fmla="*/ 672353 w 6844964"/>
              <a:gd name="connsiteY11" fmla="*/ 416859 h 1981864"/>
              <a:gd name="connsiteX12" fmla="*/ 739588 w 6844964"/>
              <a:gd name="connsiteY12" fmla="*/ 470647 h 1981864"/>
              <a:gd name="connsiteX13" fmla="*/ 779930 w 6844964"/>
              <a:gd name="connsiteY13" fmla="*/ 551329 h 1981864"/>
              <a:gd name="connsiteX14" fmla="*/ 806824 w 6844964"/>
              <a:gd name="connsiteY14" fmla="*/ 699247 h 1981864"/>
              <a:gd name="connsiteX15" fmla="*/ 833718 w 6844964"/>
              <a:gd name="connsiteY15" fmla="*/ 779929 h 1981864"/>
              <a:gd name="connsiteX16" fmla="*/ 860612 w 6844964"/>
              <a:gd name="connsiteY16" fmla="*/ 820271 h 1981864"/>
              <a:gd name="connsiteX17" fmla="*/ 914400 w 6844964"/>
              <a:gd name="connsiteY17" fmla="*/ 900953 h 1981864"/>
              <a:gd name="connsiteX18" fmla="*/ 954741 w 6844964"/>
              <a:gd name="connsiteY18" fmla="*/ 995082 h 1981864"/>
              <a:gd name="connsiteX19" fmla="*/ 995082 w 6844964"/>
              <a:gd name="connsiteY19" fmla="*/ 1129553 h 1981864"/>
              <a:gd name="connsiteX20" fmla="*/ 1008530 w 6844964"/>
              <a:gd name="connsiteY20" fmla="*/ 1169894 h 1981864"/>
              <a:gd name="connsiteX21" fmla="*/ 1048871 w 6844964"/>
              <a:gd name="connsiteY21" fmla="*/ 1196788 h 1981864"/>
              <a:gd name="connsiteX22" fmla="*/ 1116106 w 6844964"/>
              <a:gd name="connsiteY22" fmla="*/ 1250576 h 1981864"/>
              <a:gd name="connsiteX23" fmla="*/ 1143000 w 6844964"/>
              <a:gd name="connsiteY23" fmla="*/ 1277471 h 1981864"/>
              <a:gd name="connsiteX24" fmla="*/ 1183341 w 6844964"/>
              <a:gd name="connsiteY24" fmla="*/ 1304365 h 1981864"/>
              <a:gd name="connsiteX25" fmla="*/ 1210235 w 6844964"/>
              <a:gd name="connsiteY25" fmla="*/ 1344706 h 1981864"/>
              <a:gd name="connsiteX26" fmla="*/ 1223682 w 6844964"/>
              <a:gd name="connsiteY26" fmla="*/ 1385047 h 1981864"/>
              <a:gd name="connsiteX27" fmla="*/ 1344706 w 6844964"/>
              <a:gd name="connsiteY27" fmla="*/ 1479176 h 1981864"/>
              <a:gd name="connsiteX28" fmla="*/ 1371600 w 6844964"/>
              <a:gd name="connsiteY28" fmla="*/ 1506071 h 1981864"/>
              <a:gd name="connsiteX29" fmla="*/ 1452282 w 6844964"/>
              <a:gd name="connsiteY29" fmla="*/ 1532965 h 1981864"/>
              <a:gd name="connsiteX30" fmla="*/ 1546412 w 6844964"/>
              <a:gd name="connsiteY30" fmla="*/ 1573306 h 1981864"/>
              <a:gd name="connsiteX31" fmla="*/ 1694330 w 6844964"/>
              <a:gd name="connsiteY31" fmla="*/ 1613647 h 1981864"/>
              <a:gd name="connsiteX32" fmla="*/ 1734671 w 6844964"/>
              <a:gd name="connsiteY32" fmla="*/ 1640541 h 1981864"/>
              <a:gd name="connsiteX33" fmla="*/ 1869141 w 6844964"/>
              <a:gd name="connsiteY33" fmla="*/ 1667435 h 1981864"/>
              <a:gd name="connsiteX34" fmla="*/ 2043953 w 6844964"/>
              <a:gd name="connsiteY34" fmla="*/ 1653988 h 1981864"/>
              <a:gd name="connsiteX35" fmla="*/ 2178424 w 6844964"/>
              <a:gd name="connsiteY35" fmla="*/ 1613647 h 1981864"/>
              <a:gd name="connsiteX36" fmla="*/ 2312894 w 6844964"/>
              <a:gd name="connsiteY36" fmla="*/ 1573306 h 1981864"/>
              <a:gd name="connsiteX37" fmla="*/ 2433918 w 6844964"/>
              <a:gd name="connsiteY37" fmla="*/ 1506071 h 1981864"/>
              <a:gd name="connsiteX38" fmla="*/ 2474259 w 6844964"/>
              <a:gd name="connsiteY38" fmla="*/ 1479176 h 1981864"/>
              <a:gd name="connsiteX39" fmla="*/ 2528047 w 6844964"/>
              <a:gd name="connsiteY39" fmla="*/ 1398494 h 1981864"/>
              <a:gd name="connsiteX40" fmla="*/ 2608730 w 6844964"/>
              <a:gd name="connsiteY40" fmla="*/ 1344706 h 1981864"/>
              <a:gd name="connsiteX41" fmla="*/ 2716306 w 6844964"/>
              <a:gd name="connsiteY41" fmla="*/ 1250576 h 1981864"/>
              <a:gd name="connsiteX42" fmla="*/ 2877671 w 6844964"/>
              <a:gd name="connsiteY42" fmla="*/ 1143000 h 1981864"/>
              <a:gd name="connsiteX43" fmla="*/ 2918012 w 6844964"/>
              <a:gd name="connsiteY43" fmla="*/ 1116106 h 1981864"/>
              <a:gd name="connsiteX44" fmla="*/ 2958353 w 6844964"/>
              <a:gd name="connsiteY44" fmla="*/ 1089212 h 1981864"/>
              <a:gd name="connsiteX45" fmla="*/ 3039035 w 6844964"/>
              <a:gd name="connsiteY45" fmla="*/ 1048871 h 1981864"/>
              <a:gd name="connsiteX46" fmla="*/ 3065930 w 6844964"/>
              <a:gd name="connsiteY46" fmla="*/ 1021976 h 1981864"/>
              <a:gd name="connsiteX47" fmla="*/ 3146612 w 6844964"/>
              <a:gd name="connsiteY47" fmla="*/ 968188 h 1981864"/>
              <a:gd name="connsiteX48" fmla="*/ 3186953 w 6844964"/>
              <a:gd name="connsiteY48" fmla="*/ 941294 h 1981864"/>
              <a:gd name="connsiteX49" fmla="*/ 3227294 w 6844964"/>
              <a:gd name="connsiteY49" fmla="*/ 914400 h 1981864"/>
              <a:gd name="connsiteX50" fmla="*/ 3334871 w 6844964"/>
              <a:gd name="connsiteY50" fmla="*/ 847165 h 1981864"/>
              <a:gd name="connsiteX51" fmla="*/ 3375212 w 6844964"/>
              <a:gd name="connsiteY51" fmla="*/ 820271 h 1981864"/>
              <a:gd name="connsiteX52" fmla="*/ 3509682 w 6844964"/>
              <a:gd name="connsiteY52" fmla="*/ 779929 h 1981864"/>
              <a:gd name="connsiteX53" fmla="*/ 3630706 w 6844964"/>
              <a:gd name="connsiteY53" fmla="*/ 739588 h 1981864"/>
              <a:gd name="connsiteX54" fmla="*/ 3671047 w 6844964"/>
              <a:gd name="connsiteY54" fmla="*/ 726141 h 1981864"/>
              <a:gd name="connsiteX55" fmla="*/ 3724835 w 6844964"/>
              <a:gd name="connsiteY55" fmla="*/ 712694 h 1981864"/>
              <a:gd name="connsiteX56" fmla="*/ 3845859 w 6844964"/>
              <a:gd name="connsiteY56" fmla="*/ 672353 h 1981864"/>
              <a:gd name="connsiteX57" fmla="*/ 3886200 w 6844964"/>
              <a:gd name="connsiteY57" fmla="*/ 658906 h 1981864"/>
              <a:gd name="connsiteX58" fmla="*/ 3993777 w 6844964"/>
              <a:gd name="connsiteY58" fmla="*/ 632012 h 1981864"/>
              <a:gd name="connsiteX59" fmla="*/ 4101353 w 6844964"/>
              <a:gd name="connsiteY59" fmla="*/ 605118 h 1981864"/>
              <a:gd name="connsiteX60" fmla="*/ 4545106 w 6844964"/>
              <a:gd name="connsiteY60" fmla="*/ 591671 h 1981864"/>
              <a:gd name="connsiteX61" fmla="*/ 4625788 w 6844964"/>
              <a:gd name="connsiteY61" fmla="*/ 578223 h 1981864"/>
              <a:gd name="connsiteX62" fmla="*/ 4706471 w 6844964"/>
              <a:gd name="connsiteY62" fmla="*/ 551329 h 1981864"/>
              <a:gd name="connsiteX63" fmla="*/ 4787153 w 6844964"/>
              <a:gd name="connsiteY63" fmla="*/ 524435 h 1981864"/>
              <a:gd name="connsiteX64" fmla="*/ 4827494 w 6844964"/>
              <a:gd name="connsiteY64" fmla="*/ 510988 h 1981864"/>
              <a:gd name="connsiteX65" fmla="*/ 4921624 w 6844964"/>
              <a:gd name="connsiteY65" fmla="*/ 484094 h 1981864"/>
              <a:gd name="connsiteX66" fmla="*/ 5257800 w 6844964"/>
              <a:gd name="connsiteY66" fmla="*/ 524435 h 1981864"/>
              <a:gd name="connsiteX67" fmla="*/ 5338482 w 6844964"/>
              <a:gd name="connsiteY67" fmla="*/ 551329 h 1981864"/>
              <a:gd name="connsiteX68" fmla="*/ 5378824 w 6844964"/>
              <a:gd name="connsiteY68" fmla="*/ 564776 h 1981864"/>
              <a:gd name="connsiteX69" fmla="*/ 5432612 w 6844964"/>
              <a:gd name="connsiteY69" fmla="*/ 632012 h 1981864"/>
              <a:gd name="connsiteX70" fmla="*/ 5499847 w 6844964"/>
              <a:gd name="connsiteY70" fmla="*/ 712694 h 1981864"/>
              <a:gd name="connsiteX71" fmla="*/ 5513294 w 6844964"/>
              <a:gd name="connsiteY71" fmla="*/ 753035 h 1981864"/>
              <a:gd name="connsiteX72" fmla="*/ 5593977 w 6844964"/>
              <a:gd name="connsiteY72" fmla="*/ 860612 h 1981864"/>
              <a:gd name="connsiteX73" fmla="*/ 5634318 w 6844964"/>
              <a:gd name="connsiteY73" fmla="*/ 941294 h 1981864"/>
              <a:gd name="connsiteX74" fmla="*/ 5674659 w 6844964"/>
              <a:gd name="connsiteY74" fmla="*/ 968188 h 1981864"/>
              <a:gd name="connsiteX75" fmla="*/ 5688106 w 6844964"/>
              <a:gd name="connsiteY75" fmla="*/ 1008529 h 1981864"/>
              <a:gd name="connsiteX76" fmla="*/ 5755341 w 6844964"/>
              <a:gd name="connsiteY76" fmla="*/ 1089212 h 1981864"/>
              <a:gd name="connsiteX77" fmla="*/ 5822577 w 6844964"/>
              <a:gd name="connsiteY77" fmla="*/ 1169894 h 1981864"/>
              <a:gd name="connsiteX78" fmla="*/ 5903259 w 6844964"/>
              <a:gd name="connsiteY78" fmla="*/ 1223682 h 1981864"/>
              <a:gd name="connsiteX79" fmla="*/ 5943600 w 6844964"/>
              <a:gd name="connsiteY79" fmla="*/ 1250576 h 1981864"/>
              <a:gd name="connsiteX80" fmla="*/ 5970494 w 6844964"/>
              <a:gd name="connsiteY80" fmla="*/ 1277471 h 1981864"/>
              <a:gd name="connsiteX81" fmla="*/ 6051177 w 6844964"/>
              <a:gd name="connsiteY81" fmla="*/ 1331259 h 1981864"/>
              <a:gd name="connsiteX82" fmla="*/ 6158753 w 6844964"/>
              <a:gd name="connsiteY82" fmla="*/ 1425388 h 1981864"/>
              <a:gd name="connsiteX83" fmla="*/ 6266330 w 6844964"/>
              <a:gd name="connsiteY83" fmla="*/ 1506071 h 1981864"/>
              <a:gd name="connsiteX84" fmla="*/ 6293224 w 6844964"/>
              <a:gd name="connsiteY84" fmla="*/ 1546412 h 1981864"/>
              <a:gd name="connsiteX85" fmla="*/ 6373906 w 6844964"/>
              <a:gd name="connsiteY85" fmla="*/ 1627094 h 1981864"/>
              <a:gd name="connsiteX86" fmla="*/ 6414247 w 6844964"/>
              <a:gd name="connsiteY86" fmla="*/ 1667435 h 1981864"/>
              <a:gd name="connsiteX87" fmla="*/ 6441141 w 6844964"/>
              <a:gd name="connsiteY87" fmla="*/ 1707776 h 1981864"/>
              <a:gd name="connsiteX88" fmla="*/ 6494930 w 6844964"/>
              <a:gd name="connsiteY88" fmla="*/ 1761565 h 1981864"/>
              <a:gd name="connsiteX89" fmla="*/ 6562165 w 6844964"/>
              <a:gd name="connsiteY89" fmla="*/ 1828800 h 1981864"/>
              <a:gd name="connsiteX90" fmla="*/ 6642847 w 6844964"/>
              <a:gd name="connsiteY90" fmla="*/ 1922929 h 1981864"/>
              <a:gd name="connsiteX91" fmla="*/ 6723530 w 6844964"/>
              <a:gd name="connsiteY91" fmla="*/ 1976718 h 1981864"/>
              <a:gd name="connsiteX92" fmla="*/ 6831106 w 6844964"/>
              <a:gd name="connsiteY92" fmla="*/ 1963271 h 1981864"/>
              <a:gd name="connsiteX93" fmla="*/ 6790765 w 6844964"/>
              <a:gd name="connsiteY93" fmla="*/ 1936376 h 198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844964" h="1981864">
                <a:moveTo>
                  <a:pt x="0" y="0"/>
                </a:moveTo>
                <a:cubicBezTo>
                  <a:pt x="40343" y="60514"/>
                  <a:pt x="38099" y="79561"/>
                  <a:pt x="94130" y="107576"/>
                </a:cubicBezTo>
                <a:cubicBezTo>
                  <a:pt x="106808" y="113915"/>
                  <a:pt x="121024" y="116541"/>
                  <a:pt x="134471" y="121023"/>
                </a:cubicBezTo>
                <a:cubicBezTo>
                  <a:pt x="211994" y="172707"/>
                  <a:pt x="137213" y="127962"/>
                  <a:pt x="215153" y="161365"/>
                </a:cubicBezTo>
                <a:cubicBezTo>
                  <a:pt x="233578" y="169261"/>
                  <a:pt x="250516" y="180363"/>
                  <a:pt x="268941" y="188259"/>
                </a:cubicBezTo>
                <a:cubicBezTo>
                  <a:pt x="281969" y="193843"/>
                  <a:pt x="296604" y="195367"/>
                  <a:pt x="309282" y="201706"/>
                </a:cubicBezTo>
                <a:cubicBezTo>
                  <a:pt x="323737" y="208934"/>
                  <a:pt x="335169" y="221372"/>
                  <a:pt x="349624" y="228600"/>
                </a:cubicBezTo>
                <a:cubicBezTo>
                  <a:pt x="362302" y="234939"/>
                  <a:pt x="376937" y="236463"/>
                  <a:pt x="389965" y="242047"/>
                </a:cubicBezTo>
                <a:cubicBezTo>
                  <a:pt x="519973" y="297765"/>
                  <a:pt x="373406" y="235490"/>
                  <a:pt x="484094" y="309282"/>
                </a:cubicBezTo>
                <a:cubicBezTo>
                  <a:pt x="495888" y="317145"/>
                  <a:pt x="510988" y="318247"/>
                  <a:pt x="524435" y="322729"/>
                </a:cubicBezTo>
                <a:cubicBezTo>
                  <a:pt x="584774" y="383066"/>
                  <a:pt x="513118" y="319430"/>
                  <a:pt x="591671" y="363071"/>
                </a:cubicBezTo>
                <a:cubicBezTo>
                  <a:pt x="619926" y="378768"/>
                  <a:pt x="672353" y="416859"/>
                  <a:pt x="672353" y="416859"/>
                </a:cubicBezTo>
                <a:cubicBezTo>
                  <a:pt x="749427" y="532471"/>
                  <a:pt x="646800" y="396416"/>
                  <a:pt x="739588" y="470647"/>
                </a:cubicBezTo>
                <a:cubicBezTo>
                  <a:pt x="763285" y="489604"/>
                  <a:pt x="771071" y="524755"/>
                  <a:pt x="779930" y="551329"/>
                </a:cubicBezTo>
                <a:cubicBezTo>
                  <a:pt x="784323" y="577688"/>
                  <a:pt x="798769" y="669712"/>
                  <a:pt x="806824" y="699247"/>
                </a:cubicBezTo>
                <a:cubicBezTo>
                  <a:pt x="814283" y="726597"/>
                  <a:pt x="817993" y="756341"/>
                  <a:pt x="833718" y="779929"/>
                </a:cubicBezTo>
                <a:cubicBezTo>
                  <a:pt x="842683" y="793376"/>
                  <a:pt x="853384" y="805816"/>
                  <a:pt x="860612" y="820271"/>
                </a:cubicBezTo>
                <a:cubicBezTo>
                  <a:pt x="899532" y="898113"/>
                  <a:pt x="837928" y="824481"/>
                  <a:pt x="914400" y="900953"/>
                </a:cubicBezTo>
                <a:cubicBezTo>
                  <a:pt x="957687" y="1030814"/>
                  <a:pt x="888273" y="828910"/>
                  <a:pt x="954741" y="995082"/>
                </a:cubicBezTo>
                <a:cubicBezTo>
                  <a:pt x="986700" y="1074981"/>
                  <a:pt x="975267" y="1060203"/>
                  <a:pt x="995082" y="1129553"/>
                </a:cubicBezTo>
                <a:cubicBezTo>
                  <a:pt x="998976" y="1143182"/>
                  <a:pt x="999675" y="1158826"/>
                  <a:pt x="1008530" y="1169894"/>
                </a:cubicBezTo>
                <a:cubicBezTo>
                  <a:pt x="1018626" y="1182514"/>
                  <a:pt x="1035424" y="1187823"/>
                  <a:pt x="1048871" y="1196788"/>
                </a:cubicBezTo>
                <a:cubicBezTo>
                  <a:pt x="1102437" y="1277137"/>
                  <a:pt x="1043936" y="1207273"/>
                  <a:pt x="1116106" y="1250576"/>
                </a:cubicBezTo>
                <a:cubicBezTo>
                  <a:pt x="1126977" y="1257099"/>
                  <a:pt x="1133100" y="1269551"/>
                  <a:pt x="1143000" y="1277471"/>
                </a:cubicBezTo>
                <a:cubicBezTo>
                  <a:pt x="1155620" y="1287567"/>
                  <a:pt x="1169894" y="1295400"/>
                  <a:pt x="1183341" y="1304365"/>
                </a:cubicBezTo>
                <a:cubicBezTo>
                  <a:pt x="1192306" y="1317812"/>
                  <a:pt x="1203007" y="1330251"/>
                  <a:pt x="1210235" y="1344706"/>
                </a:cubicBezTo>
                <a:cubicBezTo>
                  <a:pt x="1216574" y="1357384"/>
                  <a:pt x="1214980" y="1373858"/>
                  <a:pt x="1223682" y="1385047"/>
                </a:cubicBezTo>
                <a:cubicBezTo>
                  <a:pt x="1287176" y="1466681"/>
                  <a:pt x="1278424" y="1457082"/>
                  <a:pt x="1344706" y="1479176"/>
                </a:cubicBezTo>
                <a:cubicBezTo>
                  <a:pt x="1353671" y="1488141"/>
                  <a:pt x="1360260" y="1500401"/>
                  <a:pt x="1371600" y="1506071"/>
                </a:cubicBezTo>
                <a:cubicBezTo>
                  <a:pt x="1396956" y="1518749"/>
                  <a:pt x="1452282" y="1532965"/>
                  <a:pt x="1452282" y="1532965"/>
                </a:cubicBezTo>
                <a:cubicBezTo>
                  <a:pt x="1497106" y="1577788"/>
                  <a:pt x="1463558" y="1554186"/>
                  <a:pt x="1546412" y="1573306"/>
                </a:cubicBezTo>
                <a:cubicBezTo>
                  <a:pt x="1644989" y="1596054"/>
                  <a:pt x="1627647" y="1591420"/>
                  <a:pt x="1694330" y="1613647"/>
                </a:cubicBezTo>
                <a:cubicBezTo>
                  <a:pt x="1707777" y="1622612"/>
                  <a:pt x="1719816" y="1634175"/>
                  <a:pt x="1734671" y="1640541"/>
                </a:cubicBezTo>
                <a:cubicBezTo>
                  <a:pt x="1760202" y="1651483"/>
                  <a:pt x="1850940" y="1664401"/>
                  <a:pt x="1869141" y="1667435"/>
                </a:cubicBezTo>
                <a:cubicBezTo>
                  <a:pt x="1927412" y="1662953"/>
                  <a:pt x="1985910" y="1660817"/>
                  <a:pt x="2043953" y="1653988"/>
                </a:cubicBezTo>
                <a:cubicBezTo>
                  <a:pt x="2084265" y="1649245"/>
                  <a:pt x="2143068" y="1622486"/>
                  <a:pt x="2178424" y="1613647"/>
                </a:cubicBezTo>
                <a:cubicBezTo>
                  <a:pt x="2259714" y="1593324"/>
                  <a:pt x="2214679" y="1606044"/>
                  <a:pt x="2312894" y="1573306"/>
                </a:cubicBezTo>
                <a:cubicBezTo>
                  <a:pt x="2383898" y="1549638"/>
                  <a:pt x="2341444" y="1567720"/>
                  <a:pt x="2433918" y="1506071"/>
                </a:cubicBezTo>
                <a:lnTo>
                  <a:pt x="2474259" y="1479176"/>
                </a:lnTo>
                <a:cubicBezTo>
                  <a:pt x="2489966" y="1432056"/>
                  <a:pt x="2482720" y="1433748"/>
                  <a:pt x="2528047" y="1398494"/>
                </a:cubicBezTo>
                <a:cubicBezTo>
                  <a:pt x="2553561" y="1378650"/>
                  <a:pt x="2608730" y="1344706"/>
                  <a:pt x="2608730" y="1344706"/>
                </a:cubicBezTo>
                <a:cubicBezTo>
                  <a:pt x="2653553" y="1277471"/>
                  <a:pt x="2622178" y="1313329"/>
                  <a:pt x="2716306" y="1250576"/>
                </a:cubicBezTo>
                <a:lnTo>
                  <a:pt x="2877671" y="1143000"/>
                </a:lnTo>
                <a:lnTo>
                  <a:pt x="2918012" y="1116106"/>
                </a:lnTo>
                <a:cubicBezTo>
                  <a:pt x="2931459" y="1107141"/>
                  <a:pt x="2943021" y="1094323"/>
                  <a:pt x="2958353" y="1089212"/>
                </a:cubicBezTo>
                <a:cubicBezTo>
                  <a:pt x="3000961" y="1075009"/>
                  <a:pt x="3001796" y="1078662"/>
                  <a:pt x="3039035" y="1048871"/>
                </a:cubicBezTo>
                <a:cubicBezTo>
                  <a:pt x="3048935" y="1040951"/>
                  <a:pt x="3055787" y="1029583"/>
                  <a:pt x="3065930" y="1021976"/>
                </a:cubicBezTo>
                <a:cubicBezTo>
                  <a:pt x="3091788" y="1002582"/>
                  <a:pt x="3119718" y="986117"/>
                  <a:pt x="3146612" y="968188"/>
                </a:cubicBezTo>
                <a:lnTo>
                  <a:pt x="3186953" y="941294"/>
                </a:lnTo>
                <a:lnTo>
                  <a:pt x="3227294" y="914400"/>
                </a:lnTo>
                <a:cubicBezTo>
                  <a:pt x="3291808" y="817629"/>
                  <a:pt x="3200450" y="936779"/>
                  <a:pt x="3334871" y="847165"/>
                </a:cubicBezTo>
                <a:cubicBezTo>
                  <a:pt x="3348318" y="838200"/>
                  <a:pt x="3360444" y="826835"/>
                  <a:pt x="3375212" y="820271"/>
                </a:cubicBezTo>
                <a:cubicBezTo>
                  <a:pt x="3441044" y="791012"/>
                  <a:pt x="3449503" y="797983"/>
                  <a:pt x="3509682" y="779929"/>
                </a:cubicBezTo>
                <a:cubicBezTo>
                  <a:pt x="3509694" y="779926"/>
                  <a:pt x="3610529" y="746314"/>
                  <a:pt x="3630706" y="739588"/>
                </a:cubicBezTo>
                <a:cubicBezTo>
                  <a:pt x="3644153" y="735106"/>
                  <a:pt x="3657296" y="729579"/>
                  <a:pt x="3671047" y="726141"/>
                </a:cubicBezTo>
                <a:cubicBezTo>
                  <a:pt x="3688976" y="721659"/>
                  <a:pt x="3707133" y="718004"/>
                  <a:pt x="3724835" y="712694"/>
                </a:cubicBezTo>
                <a:cubicBezTo>
                  <a:pt x="3724847" y="712691"/>
                  <a:pt x="3825682" y="679079"/>
                  <a:pt x="3845859" y="672353"/>
                </a:cubicBezTo>
                <a:cubicBezTo>
                  <a:pt x="3859306" y="667871"/>
                  <a:pt x="3872449" y="662344"/>
                  <a:pt x="3886200" y="658906"/>
                </a:cubicBezTo>
                <a:cubicBezTo>
                  <a:pt x="3922059" y="649941"/>
                  <a:pt x="3958711" y="643701"/>
                  <a:pt x="3993777" y="632012"/>
                </a:cubicBezTo>
                <a:cubicBezTo>
                  <a:pt x="4029384" y="620143"/>
                  <a:pt x="4062814" y="607146"/>
                  <a:pt x="4101353" y="605118"/>
                </a:cubicBezTo>
                <a:cubicBezTo>
                  <a:pt x="4249134" y="597340"/>
                  <a:pt x="4397188" y="596153"/>
                  <a:pt x="4545106" y="591671"/>
                </a:cubicBezTo>
                <a:cubicBezTo>
                  <a:pt x="4572000" y="587188"/>
                  <a:pt x="4599337" y="584836"/>
                  <a:pt x="4625788" y="578223"/>
                </a:cubicBezTo>
                <a:cubicBezTo>
                  <a:pt x="4653291" y="571347"/>
                  <a:pt x="4679577" y="560294"/>
                  <a:pt x="4706471" y="551329"/>
                </a:cubicBezTo>
                <a:lnTo>
                  <a:pt x="4787153" y="524435"/>
                </a:lnTo>
                <a:cubicBezTo>
                  <a:pt x="4800600" y="519953"/>
                  <a:pt x="4813743" y="514426"/>
                  <a:pt x="4827494" y="510988"/>
                </a:cubicBezTo>
                <a:cubicBezTo>
                  <a:pt x="4895033" y="494103"/>
                  <a:pt x="4863749" y="503385"/>
                  <a:pt x="4921624" y="484094"/>
                </a:cubicBezTo>
                <a:cubicBezTo>
                  <a:pt x="5205428" y="499031"/>
                  <a:pt x="5096212" y="470572"/>
                  <a:pt x="5257800" y="524435"/>
                </a:cubicBezTo>
                <a:lnTo>
                  <a:pt x="5338482" y="551329"/>
                </a:lnTo>
                <a:lnTo>
                  <a:pt x="5378824" y="564776"/>
                </a:lnTo>
                <a:cubicBezTo>
                  <a:pt x="5469047" y="624927"/>
                  <a:pt x="5380649" y="554068"/>
                  <a:pt x="5432612" y="632012"/>
                </a:cubicBezTo>
                <a:cubicBezTo>
                  <a:pt x="5492091" y="721230"/>
                  <a:pt x="5455852" y="624704"/>
                  <a:pt x="5499847" y="712694"/>
                </a:cubicBezTo>
                <a:cubicBezTo>
                  <a:pt x="5506186" y="725372"/>
                  <a:pt x="5506410" y="740644"/>
                  <a:pt x="5513294" y="753035"/>
                </a:cubicBezTo>
                <a:cubicBezTo>
                  <a:pt x="5551309" y="821462"/>
                  <a:pt x="5553171" y="819808"/>
                  <a:pt x="5593977" y="860612"/>
                </a:cubicBezTo>
                <a:cubicBezTo>
                  <a:pt x="5604914" y="893422"/>
                  <a:pt x="5608251" y="915227"/>
                  <a:pt x="5634318" y="941294"/>
                </a:cubicBezTo>
                <a:cubicBezTo>
                  <a:pt x="5645746" y="952722"/>
                  <a:pt x="5661212" y="959223"/>
                  <a:pt x="5674659" y="968188"/>
                </a:cubicBezTo>
                <a:cubicBezTo>
                  <a:pt x="5679141" y="981635"/>
                  <a:pt x="5681767" y="995851"/>
                  <a:pt x="5688106" y="1008529"/>
                </a:cubicBezTo>
                <a:cubicBezTo>
                  <a:pt x="5706828" y="1045974"/>
                  <a:pt x="5725600" y="1059471"/>
                  <a:pt x="5755341" y="1089212"/>
                </a:cubicBezTo>
                <a:cubicBezTo>
                  <a:pt x="5774980" y="1148129"/>
                  <a:pt x="5758864" y="1125295"/>
                  <a:pt x="5822577" y="1169894"/>
                </a:cubicBezTo>
                <a:cubicBezTo>
                  <a:pt x="5849057" y="1188430"/>
                  <a:pt x="5876365" y="1205753"/>
                  <a:pt x="5903259" y="1223682"/>
                </a:cubicBezTo>
                <a:cubicBezTo>
                  <a:pt x="5916706" y="1232647"/>
                  <a:pt x="5932172" y="1239148"/>
                  <a:pt x="5943600" y="1250576"/>
                </a:cubicBezTo>
                <a:cubicBezTo>
                  <a:pt x="5952565" y="1259541"/>
                  <a:pt x="5960351" y="1269864"/>
                  <a:pt x="5970494" y="1277471"/>
                </a:cubicBezTo>
                <a:cubicBezTo>
                  <a:pt x="5996352" y="1296865"/>
                  <a:pt x="6028321" y="1308403"/>
                  <a:pt x="6051177" y="1331259"/>
                </a:cubicBezTo>
                <a:cubicBezTo>
                  <a:pt x="6106845" y="1386927"/>
                  <a:pt x="6097026" y="1382179"/>
                  <a:pt x="6158753" y="1425388"/>
                </a:cubicBezTo>
                <a:cubicBezTo>
                  <a:pt x="6197862" y="1452764"/>
                  <a:pt x="6237024" y="1469439"/>
                  <a:pt x="6266330" y="1506071"/>
                </a:cubicBezTo>
                <a:cubicBezTo>
                  <a:pt x="6276426" y="1518691"/>
                  <a:pt x="6282487" y="1534333"/>
                  <a:pt x="6293224" y="1546412"/>
                </a:cubicBezTo>
                <a:cubicBezTo>
                  <a:pt x="6318492" y="1574839"/>
                  <a:pt x="6347012" y="1600200"/>
                  <a:pt x="6373906" y="1627094"/>
                </a:cubicBezTo>
                <a:cubicBezTo>
                  <a:pt x="6387353" y="1640541"/>
                  <a:pt x="6403698" y="1651612"/>
                  <a:pt x="6414247" y="1667435"/>
                </a:cubicBezTo>
                <a:cubicBezTo>
                  <a:pt x="6423212" y="1680882"/>
                  <a:pt x="6430623" y="1695505"/>
                  <a:pt x="6441141" y="1707776"/>
                </a:cubicBezTo>
                <a:cubicBezTo>
                  <a:pt x="6457643" y="1727028"/>
                  <a:pt x="6480865" y="1740467"/>
                  <a:pt x="6494930" y="1761565"/>
                </a:cubicBezTo>
                <a:cubicBezTo>
                  <a:pt x="6530789" y="1815353"/>
                  <a:pt x="6508377" y="1792941"/>
                  <a:pt x="6562165" y="1828800"/>
                </a:cubicBezTo>
                <a:cubicBezTo>
                  <a:pt x="6596680" y="1897830"/>
                  <a:pt x="6575708" y="1875932"/>
                  <a:pt x="6642847" y="1922929"/>
                </a:cubicBezTo>
                <a:cubicBezTo>
                  <a:pt x="6669327" y="1941465"/>
                  <a:pt x="6723530" y="1976718"/>
                  <a:pt x="6723530" y="1976718"/>
                </a:cubicBezTo>
                <a:cubicBezTo>
                  <a:pt x="6759389" y="1972236"/>
                  <a:pt x="6800118" y="1981864"/>
                  <a:pt x="6831106" y="1963271"/>
                </a:cubicBezTo>
                <a:cubicBezTo>
                  <a:pt x="6844964" y="1954956"/>
                  <a:pt x="6790765" y="1936376"/>
                  <a:pt x="6790765" y="1936376"/>
                </a:cubicBezTo>
              </a:path>
            </a:pathLst>
          </a:custGeom>
          <a:ln w="76200">
            <a:solidFill>
              <a:schemeClr val="accent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Textfeld 10"/>
          <p:cNvSpPr txBox="1"/>
          <p:nvPr/>
        </p:nvSpPr>
        <p:spPr>
          <a:xfrm>
            <a:off x="5244353" y="4531659"/>
            <a:ext cx="1156447" cy="707886"/>
          </a:xfrm>
          <a:prstGeom prst="rect">
            <a:avLst/>
          </a:prstGeom>
          <a:noFill/>
        </p:spPr>
        <p:txBody>
          <a:bodyPr wrap="square" rtlCol="0">
            <a:spAutoFit/>
          </a:bodyPr>
          <a:lstStyle/>
          <a:p>
            <a:r>
              <a:rPr lang="de-DE" sz="4000" b="1" dirty="0" smtClean="0"/>
              <a:t>NEZ</a:t>
            </a:r>
            <a:endParaRPr lang="de-DE" sz="4000" b="1" dirty="0"/>
          </a:p>
        </p:txBody>
      </p:sp>
      <p:sp>
        <p:nvSpPr>
          <p:cNvPr id="12" name="Textfeld 11"/>
          <p:cNvSpPr txBox="1"/>
          <p:nvPr/>
        </p:nvSpPr>
        <p:spPr>
          <a:xfrm>
            <a:off x="5701552" y="3106273"/>
            <a:ext cx="1721223" cy="461665"/>
          </a:xfrm>
          <a:prstGeom prst="rect">
            <a:avLst/>
          </a:prstGeom>
          <a:solidFill>
            <a:schemeClr val="bg1"/>
          </a:solidFill>
        </p:spPr>
        <p:txBody>
          <a:bodyPr wrap="square" rtlCol="0">
            <a:spAutoFit/>
          </a:bodyPr>
          <a:lstStyle/>
          <a:p>
            <a:r>
              <a:rPr lang="de-DE" sz="2400" dirty="0" smtClean="0"/>
              <a:t>Gorleben</a:t>
            </a:r>
            <a:endParaRPr lang="de-DE" sz="2400" dirty="0"/>
          </a:p>
        </p:txBody>
      </p:sp>
      <p:sp>
        <p:nvSpPr>
          <p:cNvPr id="14" name="Textfeld 13"/>
          <p:cNvSpPr txBox="1"/>
          <p:nvPr/>
        </p:nvSpPr>
        <p:spPr>
          <a:xfrm>
            <a:off x="9628094" y="874059"/>
            <a:ext cx="1210235" cy="400110"/>
          </a:xfrm>
          <a:prstGeom prst="rect">
            <a:avLst/>
          </a:prstGeom>
          <a:solidFill>
            <a:schemeClr val="bg1"/>
          </a:solidFill>
        </p:spPr>
        <p:txBody>
          <a:bodyPr wrap="square" rtlCol="0">
            <a:spAutoFit/>
          </a:bodyPr>
          <a:lstStyle/>
          <a:p>
            <a:r>
              <a:rPr lang="de-DE" sz="2000" dirty="0" smtClean="0"/>
              <a:t>Lenzen</a:t>
            </a:r>
            <a:endParaRPr lang="de-DE" sz="2000" dirty="0"/>
          </a:p>
        </p:txBody>
      </p:sp>
      <p:sp>
        <p:nvSpPr>
          <p:cNvPr id="15" name="Textfeld 14"/>
          <p:cNvSpPr txBox="1"/>
          <p:nvPr/>
        </p:nvSpPr>
        <p:spPr>
          <a:xfrm>
            <a:off x="10542494" y="2877671"/>
            <a:ext cx="1183341" cy="523220"/>
          </a:xfrm>
          <a:prstGeom prst="rect">
            <a:avLst/>
          </a:prstGeom>
          <a:solidFill>
            <a:schemeClr val="accent1"/>
          </a:solidFill>
        </p:spPr>
        <p:txBody>
          <a:bodyPr wrap="square" rtlCol="0">
            <a:spAutoFit/>
          </a:bodyPr>
          <a:lstStyle/>
          <a:p>
            <a:r>
              <a:rPr lang="de-DE" sz="2800" dirty="0" smtClean="0"/>
              <a:t>Elbe</a:t>
            </a:r>
            <a:endParaRPr lang="de-DE" sz="2800" dirty="0"/>
          </a:p>
        </p:txBody>
      </p:sp>
      <p:sp>
        <p:nvSpPr>
          <p:cNvPr id="16" name="Textfeld 15"/>
          <p:cNvSpPr txBox="1"/>
          <p:nvPr/>
        </p:nvSpPr>
        <p:spPr>
          <a:xfrm>
            <a:off x="6347012" y="5849471"/>
            <a:ext cx="4518212" cy="646331"/>
          </a:xfrm>
          <a:prstGeom prst="rect">
            <a:avLst/>
          </a:prstGeom>
          <a:solidFill>
            <a:schemeClr val="bg1"/>
          </a:solidFill>
        </p:spPr>
        <p:txBody>
          <a:bodyPr wrap="square" rtlCol="0">
            <a:spAutoFit/>
          </a:bodyPr>
          <a:lstStyle/>
          <a:p>
            <a:r>
              <a:rPr lang="de-DE" dirty="0" smtClean="0"/>
              <a:t>Quelle: MAT A 138 Bd.29 PTB 27.10.1977 Akte Bundeskanzleramt</a:t>
            </a:r>
            <a:endParaRPr lang="de-DE" dirty="0"/>
          </a:p>
        </p:txBody>
      </p:sp>
    </p:spTree>
    <p:extLst>
      <p:ext uri="{BB962C8B-B14F-4D97-AF65-F5344CB8AC3E}">
        <p14:creationId xmlns="" xmlns:p14="http://schemas.microsoft.com/office/powerpoint/2010/main" val="2343275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66280" y="0"/>
            <a:ext cx="9686334" cy="6858000"/>
          </a:xfrm>
          <a:prstGeom prst="rect">
            <a:avLst/>
          </a:prstGeom>
        </p:spPr>
      </p:pic>
      <p:sp>
        <p:nvSpPr>
          <p:cNvPr id="4" name="Freihandform 3"/>
          <p:cNvSpPr/>
          <p:nvPr/>
        </p:nvSpPr>
        <p:spPr>
          <a:xfrm>
            <a:off x="1304365" y="1479176"/>
            <a:ext cx="9870141" cy="4249271"/>
          </a:xfrm>
          <a:custGeom>
            <a:avLst/>
            <a:gdLst>
              <a:gd name="connsiteX0" fmla="*/ 0 w 9870141"/>
              <a:gd name="connsiteY0" fmla="*/ 0 h 4249271"/>
              <a:gd name="connsiteX1" fmla="*/ 26894 w 9870141"/>
              <a:gd name="connsiteY1" fmla="*/ 40342 h 4249271"/>
              <a:gd name="connsiteX2" fmla="*/ 53788 w 9870141"/>
              <a:gd name="connsiteY2" fmla="*/ 309283 h 4249271"/>
              <a:gd name="connsiteX3" fmla="*/ 67235 w 9870141"/>
              <a:gd name="connsiteY3" fmla="*/ 389965 h 4249271"/>
              <a:gd name="connsiteX4" fmla="*/ 94129 w 9870141"/>
              <a:gd name="connsiteY4" fmla="*/ 874059 h 4249271"/>
              <a:gd name="connsiteX5" fmla="*/ 134470 w 9870141"/>
              <a:gd name="connsiteY5" fmla="*/ 1021977 h 4249271"/>
              <a:gd name="connsiteX6" fmla="*/ 147917 w 9870141"/>
              <a:gd name="connsiteY6" fmla="*/ 1075765 h 4249271"/>
              <a:gd name="connsiteX7" fmla="*/ 201706 w 9870141"/>
              <a:gd name="connsiteY7" fmla="*/ 1196789 h 4249271"/>
              <a:gd name="connsiteX8" fmla="*/ 322729 w 9870141"/>
              <a:gd name="connsiteY8" fmla="*/ 1304365 h 4249271"/>
              <a:gd name="connsiteX9" fmla="*/ 363070 w 9870141"/>
              <a:gd name="connsiteY9" fmla="*/ 1344706 h 4249271"/>
              <a:gd name="connsiteX10" fmla="*/ 430306 w 9870141"/>
              <a:gd name="connsiteY10" fmla="*/ 1398495 h 4249271"/>
              <a:gd name="connsiteX11" fmla="*/ 470647 w 9870141"/>
              <a:gd name="connsiteY11" fmla="*/ 1479177 h 4249271"/>
              <a:gd name="connsiteX12" fmla="*/ 484094 w 9870141"/>
              <a:gd name="connsiteY12" fmla="*/ 1519518 h 4249271"/>
              <a:gd name="connsiteX13" fmla="*/ 564776 w 9870141"/>
              <a:gd name="connsiteY13" fmla="*/ 1627095 h 4249271"/>
              <a:gd name="connsiteX14" fmla="*/ 645459 w 9870141"/>
              <a:gd name="connsiteY14" fmla="*/ 1721224 h 4249271"/>
              <a:gd name="connsiteX15" fmla="*/ 779929 w 9870141"/>
              <a:gd name="connsiteY15" fmla="*/ 1815353 h 4249271"/>
              <a:gd name="connsiteX16" fmla="*/ 860611 w 9870141"/>
              <a:gd name="connsiteY16" fmla="*/ 1869142 h 4249271"/>
              <a:gd name="connsiteX17" fmla="*/ 927847 w 9870141"/>
              <a:gd name="connsiteY17" fmla="*/ 1896036 h 4249271"/>
              <a:gd name="connsiteX18" fmla="*/ 1008529 w 9870141"/>
              <a:gd name="connsiteY18" fmla="*/ 1922930 h 4249271"/>
              <a:gd name="connsiteX19" fmla="*/ 1089211 w 9870141"/>
              <a:gd name="connsiteY19" fmla="*/ 1976718 h 4249271"/>
              <a:gd name="connsiteX20" fmla="*/ 1116106 w 9870141"/>
              <a:gd name="connsiteY20" fmla="*/ 2003612 h 4249271"/>
              <a:gd name="connsiteX21" fmla="*/ 1156447 w 9870141"/>
              <a:gd name="connsiteY21" fmla="*/ 2017059 h 4249271"/>
              <a:gd name="connsiteX22" fmla="*/ 1223682 w 9870141"/>
              <a:gd name="connsiteY22" fmla="*/ 2084295 h 4249271"/>
              <a:gd name="connsiteX23" fmla="*/ 1331259 w 9870141"/>
              <a:gd name="connsiteY23" fmla="*/ 2151530 h 4249271"/>
              <a:gd name="connsiteX24" fmla="*/ 1411941 w 9870141"/>
              <a:gd name="connsiteY24" fmla="*/ 2191871 h 4249271"/>
              <a:gd name="connsiteX25" fmla="*/ 1452282 w 9870141"/>
              <a:gd name="connsiteY25" fmla="*/ 2218765 h 4249271"/>
              <a:gd name="connsiteX26" fmla="*/ 1492623 w 9870141"/>
              <a:gd name="connsiteY26" fmla="*/ 2299448 h 4249271"/>
              <a:gd name="connsiteX27" fmla="*/ 1506070 w 9870141"/>
              <a:gd name="connsiteY27" fmla="*/ 2339789 h 4249271"/>
              <a:gd name="connsiteX28" fmla="*/ 1532964 w 9870141"/>
              <a:gd name="connsiteY28" fmla="*/ 2393577 h 4249271"/>
              <a:gd name="connsiteX29" fmla="*/ 1559859 w 9870141"/>
              <a:gd name="connsiteY29" fmla="*/ 2474259 h 4249271"/>
              <a:gd name="connsiteX30" fmla="*/ 1627094 w 9870141"/>
              <a:gd name="connsiteY30" fmla="*/ 2541495 h 4249271"/>
              <a:gd name="connsiteX31" fmla="*/ 1734670 w 9870141"/>
              <a:gd name="connsiteY31" fmla="*/ 2702859 h 4249271"/>
              <a:gd name="connsiteX32" fmla="*/ 1775011 w 9870141"/>
              <a:gd name="connsiteY32" fmla="*/ 2743200 h 4249271"/>
              <a:gd name="connsiteX33" fmla="*/ 1842247 w 9870141"/>
              <a:gd name="connsiteY33" fmla="*/ 2864224 h 4249271"/>
              <a:gd name="connsiteX34" fmla="*/ 1855694 w 9870141"/>
              <a:gd name="connsiteY34" fmla="*/ 2904565 h 4249271"/>
              <a:gd name="connsiteX35" fmla="*/ 1869141 w 9870141"/>
              <a:gd name="connsiteY35" fmla="*/ 2958353 h 4249271"/>
              <a:gd name="connsiteX36" fmla="*/ 1922929 w 9870141"/>
              <a:gd name="connsiteY36" fmla="*/ 3025589 h 4249271"/>
              <a:gd name="connsiteX37" fmla="*/ 2043953 w 9870141"/>
              <a:gd name="connsiteY37" fmla="*/ 3119718 h 4249271"/>
              <a:gd name="connsiteX38" fmla="*/ 2138082 w 9870141"/>
              <a:gd name="connsiteY38" fmla="*/ 3173506 h 4249271"/>
              <a:gd name="connsiteX39" fmla="*/ 2205317 w 9870141"/>
              <a:gd name="connsiteY39" fmla="*/ 3240742 h 4249271"/>
              <a:gd name="connsiteX40" fmla="*/ 2353235 w 9870141"/>
              <a:gd name="connsiteY40" fmla="*/ 3307977 h 4249271"/>
              <a:gd name="connsiteX41" fmla="*/ 2447364 w 9870141"/>
              <a:gd name="connsiteY41" fmla="*/ 3321424 h 4249271"/>
              <a:gd name="connsiteX42" fmla="*/ 2554941 w 9870141"/>
              <a:gd name="connsiteY42" fmla="*/ 3348318 h 4249271"/>
              <a:gd name="connsiteX43" fmla="*/ 2743200 w 9870141"/>
              <a:gd name="connsiteY43" fmla="*/ 3321424 h 4249271"/>
              <a:gd name="connsiteX44" fmla="*/ 2837329 w 9870141"/>
              <a:gd name="connsiteY44" fmla="*/ 3294530 h 4249271"/>
              <a:gd name="connsiteX45" fmla="*/ 2985247 w 9870141"/>
              <a:gd name="connsiteY45" fmla="*/ 3267636 h 4249271"/>
              <a:gd name="connsiteX46" fmla="*/ 3012141 w 9870141"/>
              <a:gd name="connsiteY46" fmla="*/ 3227295 h 4249271"/>
              <a:gd name="connsiteX47" fmla="*/ 3052482 w 9870141"/>
              <a:gd name="connsiteY47" fmla="*/ 3200400 h 4249271"/>
              <a:gd name="connsiteX48" fmla="*/ 3200400 w 9870141"/>
              <a:gd name="connsiteY48" fmla="*/ 3160059 h 4249271"/>
              <a:gd name="connsiteX49" fmla="*/ 3240741 w 9870141"/>
              <a:gd name="connsiteY49" fmla="*/ 3133165 h 4249271"/>
              <a:gd name="connsiteX50" fmla="*/ 3334870 w 9870141"/>
              <a:gd name="connsiteY50" fmla="*/ 3106271 h 4249271"/>
              <a:gd name="connsiteX51" fmla="*/ 3375211 w 9870141"/>
              <a:gd name="connsiteY51" fmla="*/ 3065930 h 4249271"/>
              <a:gd name="connsiteX52" fmla="*/ 3415553 w 9870141"/>
              <a:gd name="connsiteY52" fmla="*/ 3052483 h 4249271"/>
              <a:gd name="connsiteX53" fmla="*/ 3469341 w 9870141"/>
              <a:gd name="connsiteY53" fmla="*/ 2971800 h 4249271"/>
              <a:gd name="connsiteX54" fmla="*/ 3550023 w 9870141"/>
              <a:gd name="connsiteY54" fmla="*/ 2931459 h 4249271"/>
              <a:gd name="connsiteX55" fmla="*/ 3590364 w 9870141"/>
              <a:gd name="connsiteY55" fmla="*/ 2918012 h 4249271"/>
              <a:gd name="connsiteX56" fmla="*/ 3630706 w 9870141"/>
              <a:gd name="connsiteY56" fmla="*/ 2891118 h 4249271"/>
              <a:gd name="connsiteX57" fmla="*/ 3711388 w 9870141"/>
              <a:gd name="connsiteY57" fmla="*/ 2864224 h 4249271"/>
              <a:gd name="connsiteX58" fmla="*/ 3738282 w 9870141"/>
              <a:gd name="connsiteY58" fmla="*/ 2823883 h 4249271"/>
              <a:gd name="connsiteX59" fmla="*/ 3778623 w 9870141"/>
              <a:gd name="connsiteY59" fmla="*/ 2810436 h 4249271"/>
              <a:gd name="connsiteX60" fmla="*/ 3818964 w 9870141"/>
              <a:gd name="connsiteY60" fmla="*/ 2783542 h 4249271"/>
              <a:gd name="connsiteX61" fmla="*/ 3872753 w 9870141"/>
              <a:gd name="connsiteY61" fmla="*/ 2729753 h 4249271"/>
              <a:gd name="connsiteX62" fmla="*/ 3953435 w 9870141"/>
              <a:gd name="connsiteY62" fmla="*/ 2662518 h 4249271"/>
              <a:gd name="connsiteX63" fmla="*/ 4047564 w 9870141"/>
              <a:gd name="connsiteY63" fmla="*/ 2622177 h 4249271"/>
              <a:gd name="connsiteX64" fmla="*/ 4074459 w 9870141"/>
              <a:gd name="connsiteY64" fmla="*/ 2595283 h 4249271"/>
              <a:gd name="connsiteX65" fmla="*/ 4168588 w 9870141"/>
              <a:gd name="connsiteY65" fmla="*/ 2541495 h 4249271"/>
              <a:gd name="connsiteX66" fmla="*/ 4208929 w 9870141"/>
              <a:gd name="connsiteY66" fmla="*/ 2514600 h 4249271"/>
              <a:gd name="connsiteX67" fmla="*/ 4262717 w 9870141"/>
              <a:gd name="connsiteY67" fmla="*/ 2487706 h 4249271"/>
              <a:gd name="connsiteX68" fmla="*/ 4303059 w 9870141"/>
              <a:gd name="connsiteY68" fmla="*/ 2460812 h 4249271"/>
              <a:gd name="connsiteX69" fmla="*/ 4343400 w 9870141"/>
              <a:gd name="connsiteY69" fmla="*/ 2447365 h 4249271"/>
              <a:gd name="connsiteX70" fmla="*/ 4370294 w 9870141"/>
              <a:gd name="connsiteY70" fmla="*/ 2407024 h 4249271"/>
              <a:gd name="connsiteX71" fmla="*/ 4477870 w 9870141"/>
              <a:gd name="connsiteY71" fmla="*/ 2380130 h 4249271"/>
              <a:gd name="connsiteX72" fmla="*/ 4598894 w 9870141"/>
              <a:gd name="connsiteY72" fmla="*/ 2353236 h 4249271"/>
              <a:gd name="connsiteX73" fmla="*/ 4961964 w 9870141"/>
              <a:gd name="connsiteY73" fmla="*/ 2339789 h 4249271"/>
              <a:gd name="connsiteX74" fmla="*/ 5042647 w 9870141"/>
              <a:gd name="connsiteY74" fmla="*/ 2299448 h 4249271"/>
              <a:gd name="connsiteX75" fmla="*/ 5069541 w 9870141"/>
              <a:gd name="connsiteY75" fmla="*/ 2272553 h 4249271"/>
              <a:gd name="connsiteX76" fmla="*/ 5150223 w 9870141"/>
              <a:gd name="connsiteY76" fmla="*/ 2232212 h 4249271"/>
              <a:gd name="connsiteX77" fmla="*/ 5217459 w 9870141"/>
              <a:gd name="connsiteY77" fmla="*/ 2178424 h 4249271"/>
              <a:gd name="connsiteX78" fmla="*/ 5311588 w 9870141"/>
              <a:gd name="connsiteY78" fmla="*/ 2124636 h 4249271"/>
              <a:gd name="connsiteX79" fmla="*/ 5351929 w 9870141"/>
              <a:gd name="connsiteY79" fmla="*/ 2111189 h 4249271"/>
              <a:gd name="connsiteX80" fmla="*/ 5607423 w 9870141"/>
              <a:gd name="connsiteY80" fmla="*/ 2124636 h 4249271"/>
              <a:gd name="connsiteX81" fmla="*/ 5661211 w 9870141"/>
              <a:gd name="connsiteY81" fmla="*/ 2138083 h 4249271"/>
              <a:gd name="connsiteX82" fmla="*/ 5701553 w 9870141"/>
              <a:gd name="connsiteY82" fmla="*/ 2151530 h 4249271"/>
              <a:gd name="connsiteX83" fmla="*/ 5997388 w 9870141"/>
              <a:gd name="connsiteY83" fmla="*/ 2164977 h 4249271"/>
              <a:gd name="connsiteX84" fmla="*/ 6078070 w 9870141"/>
              <a:gd name="connsiteY84" fmla="*/ 2218765 h 4249271"/>
              <a:gd name="connsiteX85" fmla="*/ 6091517 w 9870141"/>
              <a:gd name="connsiteY85" fmla="*/ 2259106 h 4249271"/>
              <a:gd name="connsiteX86" fmla="*/ 6145306 w 9870141"/>
              <a:gd name="connsiteY86" fmla="*/ 2299448 h 4249271"/>
              <a:gd name="connsiteX87" fmla="*/ 6225988 w 9870141"/>
              <a:gd name="connsiteY87" fmla="*/ 2366683 h 4249271"/>
              <a:gd name="connsiteX88" fmla="*/ 6252882 w 9870141"/>
              <a:gd name="connsiteY88" fmla="*/ 2407024 h 4249271"/>
              <a:gd name="connsiteX89" fmla="*/ 6347011 w 9870141"/>
              <a:gd name="connsiteY89" fmla="*/ 2487706 h 4249271"/>
              <a:gd name="connsiteX90" fmla="*/ 6414247 w 9870141"/>
              <a:gd name="connsiteY90" fmla="*/ 2501153 h 4249271"/>
              <a:gd name="connsiteX91" fmla="*/ 6494929 w 9870141"/>
              <a:gd name="connsiteY91" fmla="*/ 2541495 h 4249271"/>
              <a:gd name="connsiteX92" fmla="*/ 6602506 w 9870141"/>
              <a:gd name="connsiteY92" fmla="*/ 2635624 h 4249271"/>
              <a:gd name="connsiteX93" fmla="*/ 6642847 w 9870141"/>
              <a:gd name="connsiteY93" fmla="*/ 2675965 h 4249271"/>
              <a:gd name="connsiteX94" fmla="*/ 6723529 w 9870141"/>
              <a:gd name="connsiteY94" fmla="*/ 2796989 h 4249271"/>
              <a:gd name="connsiteX95" fmla="*/ 6750423 w 9870141"/>
              <a:gd name="connsiteY95" fmla="*/ 2837330 h 4249271"/>
              <a:gd name="connsiteX96" fmla="*/ 6790764 w 9870141"/>
              <a:gd name="connsiteY96" fmla="*/ 2864224 h 4249271"/>
              <a:gd name="connsiteX97" fmla="*/ 6844553 w 9870141"/>
              <a:gd name="connsiteY97" fmla="*/ 2958353 h 4249271"/>
              <a:gd name="connsiteX98" fmla="*/ 6925235 w 9870141"/>
              <a:gd name="connsiteY98" fmla="*/ 3012142 h 4249271"/>
              <a:gd name="connsiteX99" fmla="*/ 6992470 w 9870141"/>
              <a:gd name="connsiteY99" fmla="*/ 3092824 h 4249271"/>
              <a:gd name="connsiteX100" fmla="*/ 7019364 w 9870141"/>
              <a:gd name="connsiteY100" fmla="*/ 3133165 h 4249271"/>
              <a:gd name="connsiteX101" fmla="*/ 7059706 w 9870141"/>
              <a:gd name="connsiteY101" fmla="*/ 3160059 h 4249271"/>
              <a:gd name="connsiteX102" fmla="*/ 7126941 w 9870141"/>
              <a:gd name="connsiteY102" fmla="*/ 3254189 h 4249271"/>
              <a:gd name="connsiteX103" fmla="*/ 7180729 w 9870141"/>
              <a:gd name="connsiteY103" fmla="*/ 3281083 h 4249271"/>
              <a:gd name="connsiteX104" fmla="*/ 7315200 w 9870141"/>
              <a:gd name="connsiteY104" fmla="*/ 3388659 h 4249271"/>
              <a:gd name="connsiteX105" fmla="*/ 7368988 w 9870141"/>
              <a:gd name="connsiteY105" fmla="*/ 3415553 h 4249271"/>
              <a:gd name="connsiteX106" fmla="*/ 7584141 w 9870141"/>
              <a:gd name="connsiteY106" fmla="*/ 3496236 h 4249271"/>
              <a:gd name="connsiteX107" fmla="*/ 7624482 w 9870141"/>
              <a:gd name="connsiteY107" fmla="*/ 3509683 h 4249271"/>
              <a:gd name="connsiteX108" fmla="*/ 7678270 w 9870141"/>
              <a:gd name="connsiteY108" fmla="*/ 3536577 h 4249271"/>
              <a:gd name="connsiteX109" fmla="*/ 7732059 w 9870141"/>
              <a:gd name="connsiteY109" fmla="*/ 3550024 h 4249271"/>
              <a:gd name="connsiteX110" fmla="*/ 7785847 w 9870141"/>
              <a:gd name="connsiteY110" fmla="*/ 3576918 h 4249271"/>
              <a:gd name="connsiteX111" fmla="*/ 7826188 w 9870141"/>
              <a:gd name="connsiteY111" fmla="*/ 3603812 h 4249271"/>
              <a:gd name="connsiteX112" fmla="*/ 7866529 w 9870141"/>
              <a:gd name="connsiteY112" fmla="*/ 3617259 h 4249271"/>
              <a:gd name="connsiteX113" fmla="*/ 7974106 w 9870141"/>
              <a:gd name="connsiteY113" fmla="*/ 3684495 h 4249271"/>
              <a:gd name="connsiteX114" fmla="*/ 8095129 w 9870141"/>
              <a:gd name="connsiteY114" fmla="*/ 3671048 h 4249271"/>
              <a:gd name="connsiteX115" fmla="*/ 8148917 w 9870141"/>
              <a:gd name="connsiteY115" fmla="*/ 3657600 h 4249271"/>
              <a:gd name="connsiteX116" fmla="*/ 8323729 w 9870141"/>
              <a:gd name="connsiteY116" fmla="*/ 3644153 h 4249271"/>
              <a:gd name="connsiteX117" fmla="*/ 8364070 w 9870141"/>
              <a:gd name="connsiteY117" fmla="*/ 3617259 h 4249271"/>
              <a:gd name="connsiteX118" fmla="*/ 8444753 w 9870141"/>
              <a:gd name="connsiteY118" fmla="*/ 3603812 h 4249271"/>
              <a:gd name="connsiteX119" fmla="*/ 8727141 w 9870141"/>
              <a:gd name="connsiteY119" fmla="*/ 3590365 h 4249271"/>
              <a:gd name="connsiteX120" fmla="*/ 8754035 w 9870141"/>
              <a:gd name="connsiteY120" fmla="*/ 3550024 h 4249271"/>
              <a:gd name="connsiteX121" fmla="*/ 8996082 w 9870141"/>
              <a:gd name="connsiteY121" fmla="*/ 3523130 h 4249271"/>
              <a:gd name="connsiteX122" fmla="*/ 9022976 w 9870141"/>
              <a:gd name="connsiteY122" fmla="*/ 3563471 h 4249271"/>
              <a:gd name="connsiteX123" fmla="*/ 9063317 w 9870141"/>
              <a:gd name="connsiteY123" fmla="*/ 3603812 h 4249271"/>
              <a:gd name="connsiteX124" fmla="*/ 9318811 w 9870141"/>
              <a:gd name="connsiteY124" fmla="*/ 3765177 h 4249271"/>
              <a:gd name="connsiteX125" fmla="*/ 9359153 w 9870141"/>
              <a:gd name="connsiteY125" fmla="*/ 3859306 h 4249271"/>
              <a:gd name="connsiteX126" fmla="*/ 9439835 w 9870141"/>
              <a:gd name="connsiteY126" fmla="*/ 3953436 h 4249271"/>
              <a:gd name="connsiteX127" fmla="*/ 9533964 w 9870141"/>
              <a:gd name="connsiteY127" fmla="*/ 4047565 h 4249271"/>
              <a:gd name="connsiteX128" fmla="*/ 9601200 w 9870141"/>
              <a:gd name="connsiteY128" fmla="*/ 4087906 h 4249271"/>
              <a:gd name="connsiteX129" fmla="*/ 9789459 w 9870141"/>
              <a:gd name="connsiteY129" fmla="*/ 4168589 h 4249271"/>
              <a:gd name="connsiteX130" fmla="*/ 9870141 w 9870141"/>
              <a:gd name="connsiteY130" fmla="*/ 4195483 h 4249271"/>
              <a:gd name="connsiteX131" fmla="*/ 9829800 w 9870141"/>
              <a:gd name="connsiteY131" fmla="*/ 4208930 h 4249271"/>
              <a:gd name="connsiteX132" fmla="*/ 9735670 w 9870141"/>
              <a:gd name="connsiteY132" fmla="*/ 4249271 h 424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9870141" h="4249271">
                <a:moveTo>
                  <a:pt x="0" y="0"/>
                </a:moveTo>
                <a:cubicBezTo>
                  <a:pt x="8965" y="13447"/>
                  <a:pt x="19666" y="25887"/>
                  <a:pt x="26894" y="40342"/>
                </a:cubicBezTo>
                <a:cubicBezTo>
                  <a:pt x="62058" y="110671"/>
                  <a:pt x="52547" y="295008"/>
                  <a:pt x="53788" y="309283"/>
                </a:cubicBezTo>
                <a:cubicBezTo>
                  <a:pt x="56150" y="336445"/>
                  <a:pt x="62753" y="363071"/>
                  <a:pt x="67235" y="389965"/>
                </a:cubicBezTo>
                <a:cubicBezTo>
                  <a:pt x="69230" y="427863"/>
                  <a:pt x="89515" y="823308"/>
                  <a:pt x="94129" y="874059"/>
                </a:cubicBezTo>
                <a:cubicBezTo>
                  <a:pt x="100774" y="947159"/>
                  <a:pt x="115680" y="946818"/>
                  <a:pt x="134470" y="1021977"/>
                </a:cubicBezTo>
                <a:cubicBezTo>
                  <a:pt x="138952" y="1039906"/>
                  <a:pt x="142607" y="1058063"/>
                  <a:pt x="147917" y="1075765"/>
                </a:cubicBezTo>
                <a:cubicBezTo>
                  <a:pt x="162397" y="1124033"/>
                  <a:pt x="169076" y="1160080"/>
                  <a:pt x="201706" y="1196789"/>
                </a:cubicBezTo>
                <a:cubicBezTo>
                  <a:pt x="351153" y="1364916"/>
                  <a:pt x="226378" y="1224073"/>
                  <a:pt x="322729" y="1304365"/>
                </a:cubicBezTo>
                <a:cubicBezTo>
                  <a:pt x="337338" y="1316539"/>
                  <a:pt x="348461" y="1332532"/>
                  <a:pt x="363070" y="1344706"/>
                </a:cubicBezTo>
                <a:cubicBezTo>
                  <a:pt x="464850" y="1429523"/>
                  <a:pt x="352060" y="1320249"/>
                  <a:pt x="430306" y="1398495"/>
                </a:cubicBezTo>
                <a:cubicBezTo>
                  <a:pt x="464105" y="1499893"/>
                  <a:pt x="418512" y="1374907"/>
                  <a:pt x="470647" y="1479177"/>
                </a:cubicBezTo>
                <a:cubicBezTo>
                  <a:pt x="476986" y="1491855"/>
                  <a:pt x="477210" y="1507127"/>
                  <a:pt x="484094" y="1519518"/>
                </a:cubicBezTo>
                <a:cubicBezTo>
                  <a:pt x="556778" y="1650349"/>
                  <a:pt x="510374" y="1561811"/>
                  <a:pt x="564776" y="1627095"/>
                </a:cubicBezTo>
                <a:cubicBezTo>
                  <a:pt x="609063" y="1680240"/>
                  <a:pt x="595603" y="1678491"/>
                  <a:pt x="645459" y="1721224"/>
                </a:cubicBezTo>
                <a:cubicBezTo>
                  <a:pt x="680307" y="1751093"/>
                  <a:pt x="745209" y="1792206"/>
                  <a:pt x="779929" y="1815353"/>
                </a:cubicBezTo>
                <a:cubicBezTo>
                  <a:pt x="806823" y="1833283"/>
                  <a:pt x="830600" y="1857138"/>
                  <a:pt x="860611" y="1869142"/>
                </a:cubicBezTo>
                <a:cubicBezTo>
                  <a:pt x="883023" y="1878107"/>
                  <a:pt x="905162" y="1887787"/>
                  <a:pt x="927847" y="1896036"/>
                </a:cubicBezTo>
                <a:cubicBezTo>
                  <a:pt x="954489" y="1905724"/>
                  <a:pt x="984941" y="1907205"/>
                  <a:pt x="1008529" y="1922930"/>
                </a:cubicBezTo>
                <a:cubicBezTo>
                  <a:pt x="1035423" y="1940859"/>
                  <a:pt x="1066355" y="1953863"/>
                  <a:pt x="1089211" y="1976718"/>
                </a:cubicBezTo>
                <a:cubicBezTo>
                  <a:pt x="1098176" y="1985683"/>
                  <a:pt x="1105234" y="1997089"/>
                  <a:pt x="1116106" y="2003612"/>
                </a:cubicBezTo>
                <a:cubicBezTo>
                  <a:pt x="1128260" y="2010905"/>
                  <a:pt x="1143000" y="2012577"/>
                  <a:pt x="1156447" y="2017059"/>
                </a:cubicBezTo>
                <a:cubicBezTo>
                  <a:pt x="1178859" y="2039471"/>
                  <a:pt x="1195333" y="2070121"/>
                  <a:pt x="1223682" y="2084295"/>
                </a:cubicBezTo>
                <a:cubicBezTo>
                  <a:pt x="1391194" y="2168051"/>
                  <a:pt x="1156697" y="2046794"/>
                  <a:pt x="1331259" y="2151530"/>
                </a:cubicBezTo>
                <a:cubicBezTo>
                  <a:pt x="1357042" y="2167000"/>
                  <a:pt x="1385656" y="2177268"/>
                  <a:pt x="1411941" y="2191871"/>
                </a:cubicBezTo>
                <a:cubicBezTo>
                  <a:pt x="1426069" y="2199720"/>
                  <a:pt x="1438835" y="2209800"/>
                  <a:pt x="1452282" y="2218765"/>
                </a:cubicBezTo>
                <a:cubicBezTo>
                  <a:pt x="1486081" y="2320162"/>
                  <a:pt x="1440488" y="2195178"/>
                  <a:pt x="1492623" y="2299448"/>
                </a:cubicBezTo>
                <a:cubicBezTo>
                  <a:pt x="1498962" y="2312126"/>
                  <a:pt x="1500486" y="2326761"/>
                  <a:pt x="1506070" y="2339789"/>
                </a:cubicBezTo>
                <a:cubicBezTo>
                  <a:pt x="1513966" y="2358214"/>
                  <a:pt x="1525519" y="2374965"/>
                  <a:pt x="1532964" y="2393577"/>
                </a:cubicBezTo>
                <a:cubicBezTo>
                  <a:pt x="1543493" y="2419898"/>
                  <a:pt x="1539813" y="2454213"/>
                  <a:pt x="1559859" y="2474259"/>
                </a:cubicBezTo>
                <a:lnTo>
                  <a:pt x="1627094" y="2541495"/>
                </a:lnTo>
                <a:cubicBezTo>
                  <a:pt x="1666015" y="2658259"/>
                  <a:pt x="1633942" y="2602131"/>
                  <a:pt x="1734670" y="2702859"/>
                </a:cubicBezTo>
                <a:lnTo>
                  <a:pt x="1775011" y="2743200"/>
                </a:lnTo>
                <a:cubicBezTo>
                  <a:pt x="1807920" y="2841924"/>
                  <a:pt x="1781860" y="2803837"/>
                  <a:pt x="1842247" y="2864224"/>
                </a:cubicBezTo>
                <a:cubicBezTo>
                  <a:pt x="1846729" y="2877671"/>
                  <a:pt x="1851800" y="2890936"/>
                  <a:pt x="1855694" y="2904565"/>
                </a:cubicBezTo>
                <a:cubicBezTo>
                  <a:pt x="1860771" y="2922335"/>
                  <a:pt x="1860166" y="2942198"/>
                  <a:pt x="1869141" y="2958353"/>
                </a:cubicBezTo>
                <a:cubicBezTo>
                  <a:pt x="1883079" y="2983442"/>
                  <a:pt x="1904029" y="3003989"/>
                  <a:pt x="1922929" y="3025589"/>
                </a:cubicBezTo>
                <a:cubicBezTo>
                  <a:pt x="1967166" y="3076146"/>
                  <a:pt x="1979672" y="3076864"/>
                  <a:pt x="2043953" y="3119718"/>
                </a:cubicBezTo>
                <a:cubicBezTo>
                  <a:pt x="2100975" y="3157732"/>
                  <a:pt x="2069837" y="3139383"/>
                  <a:pt x="2138082" y="3173506"/>
                </a:cubicBezTo>
                <a:cubicBezTo>
                  <a:pt x="2160494" y="3195918"/>
                  <a:pt x="2179258" y="3222701"/>
                  <a:pt x="2205317" y="3240742"/>
                </a:cubicBezTo>
                <a:cubicBezTo>
                  <a:pt x="2218558" y="3249909"/>
                  <a:pt x="2312695" y="3299869"/>
                  <a:pt x="2353235" y="3307977"/>
                </a:cubicBezTo>
                <a:cubicBezTo>
                  <a:pt x="2384314" y="3314193"/>
                  <a:pt x="2416100" y="3316213"/>
                  <a:pt x="2447364" y="3321424"/>
                </a:cubicBezTo>
                <a:cubicBezTo>
                  <a:pt x="2512273" y="3332242"/>
                  <a:pt x="2502980" y="3330998"/>
                  <a:pt x="2554941" y="3348318"/>
                </a:cubicBezTo>
                <a:cubicBezTo>
                  <a:pt x="2736919" y="3311922"/>
                  <a:pt x="2466370" y="3364013"/>
                  <a:pt x="2743200" y="3321424"/>
                </a:cubicBezTo>
                <a:cubicBezTo>
                  <a:pt x="2888025" y="3299143"/>
                  <a:pt x="2720180" y="3317960"/>
                  <a:pt x="2837329" y="3294530"/>
                </a:cubicBezTo>
                <a:cubicBezTo>
                  <a:pt x="3078237" y="3246349"/>
                  <a:pt x="2825793" y="3307499"/>
                  <a:pt x="2985247" y="3267636"/>
                </a:cubicBezTo>
                <a:cubicBezTo>
                  <a:pt x="2994212" y="3254189"/>
                  <a:pt x="3000713" y="3238723"/>
                  <a:pt x="3012141" y="3227295"/>
                </a:cubicBezTo>
                <a:cubicBezTo>
                  <a:pt x="3023569" y="3215867"/>
                  <a:pt x="3037714" y="3206964"/>
                  <a:pt x="3052482" y="3200400"/>
                </a:cubicBezTo>
                <a:cubicBezTo>
                  <a:pt x="3108316" y="3175584"/>
                  <a:pt x="3142881" y="3171563"/>
                  <a:pt x="3200400" y="3160059"/>
                </a:cubicBezTo>
                <a:cubicBezTo>
                  <a:pt x="3213847" y="3151094"/>
                  <a:pt x="3226286" y="3140393"/>
                  <a:pt x="3240741" y="3133165"/>
                </a:cubicBezTo>
                <a:cubicBezTo>
                  <a:pt x="3260032" y="3123519"/>
                  <a:pt x="3317636" y="3110579"/>
                  <a:pt x="3334870" y="3106271"/>
                </a:cubicBezTo>
                <a:cubicBezTo>
                  <a:pt x="3348317" y="3092824"/>
                  <a:pt x="3359388" y="3076479"/>
                  <a:pt x="3375211" y="3065930"/>
                </a:cubicBezTo>
                <a:cubicBezTo>
                  <a:pt x="3387005" y="3058067"/>
                  <a:pt x="3405530" y="3062506"/>
                  <a:pt x="3415553" y="3052483"/>
                </a:cubicBezTo>
                <a:cubicBezTo>
                  <a:pt x="3438409" y="3029627"/>
                  <a:pt x="3438677" y="2982021"/>
                  <a:pt x="3469341" y="2971800"/>
                </a:cubicBezTo>
                <a:cubicBezTo>
                  <a:pt x="3570739" y="2938001"/>
                  <a:pt x="3445753" y="2983594"/>
                  <a:pt x="3550023" y="2931459"/>
                </a:cubicBezTo>
                <a:cubicBezTo>
                  <a:pt x="3562701" y="2925120"/>
                  <a:pt x="3577686" y="2924351"/>
                  <a:pt x="3590364" y="2918012"/>
                </a:cubicBezTo>
                <a:cubicBezTo>
                  <a:pt x="3604819" y="2910784"/>
                  <a:pt x="3615937" y="2897682"/>
                  <a:pt x="3630706" y="2891118"/>
                </a:cubicBezTo>
                <a:cubicBezTo>
                  <a:pt x="3656611" y="2879605"/>
                  <a:pt x="3711388" y="2864224"/>
                  <a:pt x="3711388" y="2864224"/>
                </a:cubicBezTo>
                <a:cubicBezTo>
                  <a:pt x="3720353" y="2850777"/>
                  <a:pt x="3725662" y="2833979"/>
                  <a:pt x="3738282" y="2823883"/>
                </a:cubicBezTo>
                <a:cubicBezTo>
                  <a:pt x="3749350" y="2815028"/>
                  <a:pt x="3765945" y="2816775"/>
                  <a:pt x="3778623" y="2810436"/>
                </a:cubicBezTo>
                <a:cubicBezTo>
                  <a:pt x="3793078" y="2803208"/>
                  <a:pt x="3806693" y="2794060"/>
                  <a:pt x="3818964" y="2783542"/>
                </a:cubicBezTo>
                <a:cubicBezTo>
                  <a:pt x="3838216" y="2767040"/>
                  <a:pt x="3854823" y="2747683"/>
                  <a:pt x="3872753" y="2729753"/>
                </a:cubicBezTo>
                <a:cubicBezTo>
                  <a:pt x="3902492" y="2700014"/>
                  <a:pt x="3915992" y="2681239"/>
                  <a:pt x="3953435" y="2662518"/>
                </a:cubicBezTo>
                <a:cubicBezTo>
                  <a:pt x="4025155" y="2626658"/>
                  <a:pt x="3963615" y="2678142"/>
                  <a:pt x="4047564" y="2622177"/>
                </a:cubicBezTo>
                <a:cubicBezTo>
                  <a:pt x="4058113" y="2615144"/>
                  <a:pt x="4064559" y="2603203"/>
                  <a:pt x="4074459" y="2595283"/>
                </a:cubicBezTo>
                <a:cubicBezTo>
                  <a:pt x="4115415" y="2562519"/>
                  <a:pt x="4120270" y="2569106"/>
                  <a:pt x="4168588" y="2541495"/>
                </a:cubicBezTo>
                <a:cubicBezTo>
                  <a:pt x="4182620" y="2533477"/>
                  <a:pt x="4194897" y="2522618"/>
                  <a:pt x="4208929" y="2514600"/>
                </a:cubicBezTo>
                <a:cubicBezTo>
                  <a:pt x="4226333" y="2504654"/>
                  <a:pt x="4245312" y="2497651"/>
                  <a:pt x="4262717" y="2487706"/>
                </a:cubicBezTo>
                <a:cubicBezTo>
                  <a:pt x="4276749" y="2479688"/>
                  <a:pt x="4288604" y="2468040"/>
                  <a:pt x="4303059" y="2460812"/>
                </a:cubicBezTo>
                <a:cubicBezTo>
                  <a:pt x="4315737" y="2454473"/>
                  <a:pt x="4329953" y="2451847"/>
                  <a:pt x="4343400" y="2447365"/>
                </a:cubicBezTo>
                <a:cubicBezTo>
                  <a:pt x="4352365" y="2433918"/>
                  <a:pt x="4355839" y="2414252"/>
                  <a:pt x="4370294" y="2407024"/>
                </a:cubicBezTo>
                <a:cubicBezTo>
                  <a:pt x="4403354" y="2390494"/>
                  <a:pt x="4442011" y="2389095"/>
                  <a:pt x="4477870" y="2380130"/>
                </a:cubicBezTo>
                <a:cubicBezTo>
                  <a:pt x="4503214" y="2373794"/>
                  <a:pt x="4576134" y="2354658"/>
                  <a:pt x="4598894" y="2353236"/>
                </a:cubicBezTo>
                <a:cubicBezTo>
                  <a:pt x="4719764" y="2345682"/>
                  <a:pt x="4840941" y="2344271"/>
                  <a:pt x="4961964" y="2339789"/>
                </a:cubicBezTo>
                <a:cubicBezTo>
                  <a:pt x="5004572" y="2325587"/>
                  <a:pt x="5005409" y="2329239"/>
                  <a:pt x="5042647" y="2299448"/>
                </a:cubicBezTo>
                <a:cubicBezTo>
                  <a:pt x="5052547" y="2291528"/>
                  <a:pt x="5059641" y="2280473"/>
                  <a:pt x="5069541" y="2272553"/>
                </a:cubicBezTo>
                <a:cubicBezTo>
                  <a:pt x="5133767" y="2221172"/>
                  <a:pt x="5083946" y="2265351"/>
                  <a:pt x="5150223" y="2232212"/>
                </a:cubicBezTo>
                <a:cubicBezTo>
                  <a:pt x="5205404" y="2204621"/>
                  <a:pt x="5175769" y="2211775"/>
                  <a:pt x="5217459" y="2178424"/>
                </a:cubicBezTo>
                <a:cubicBezTo>
                  <a:pt x="5243430" y="2157647"/>
                  <a:pt x="5281856" y="2137378"/>
                  <a:pt x="5311588" y="2124636"/>
                </a:cubicBezTo>
                <a:cubicBezTo>
                  <a:pt x="5324616" y="2119052"/>
                  <a:pt x="5338482" y="2115671"/>
                  <a:pt x="5351929" y="2111189"/>
                </a:cubicBezTo>
                <a:cubicBezTo>
                  <a:pt x="5437094" y="2115671"/>
                  <a:pt x="5522461" y="2117248"/>
                  <a:pt x="5607423" y="2124636"/>
                </a:cubicBezTo>
                <a:cubicBezTo>
                  <a:pt x="5625835" y="2126237"/>
                  <a:pt x="5643441" y="2133006"/>
                  <a:pt x="5661211" y="2138083"/>
                </a:cubicBezTo>
                <a:cubicBezTo>
                  <a:pt x="5674840" y="2141977"/>
                  <a:pt x="5687423" y="2150400"/>
                  <a:pt x="5701553" y="2151530"/>
                </a:cubicBezTo>
                <a:cubicBezTo>
                  <a:pt x="5799952" y="2159402"/>
                  <a:pt x="5898776" y="2160495"/>
                  <a:pt x="5997388" y="2164977"/>
                </a:cubicBezTo>
                <a:cubicBezTo>
                  <a:pt x="6024282" y="2182906"/>
                  <a:pt x="6067849" y="2188101"/>
                  <a:pt x="6078070" y="2218765"/>
                </a:cubicBezTo>
                <a:cubicBezTo>
                  <a:pt x="6082552" y="2232212"/>
                  <a:pt x="6082443" y="2248217"/>
                  <a:pt x="6091517" y="2259106"/>
                </a:cubicBezTo>
                <a:cubicBezTo>
                  <a:pt x="6105865" y="2276323"/>
                  <a:pt x="6127069" y="2286421"/>
                  <a:pt x="6145306" y="2299448"/>
                </a:cubicBezTo>
                <a:cubicBezTo>
                  <a:pt x="6188861" y="2330559"/>
                  <a:pt x="6189056" y="2322365"/>
                  <a:pt x="6225988" y="2366683"/>
                </a:cubicBezTo>
                <a:cubicBezTo>
                  <a:pt x="6236334" y="2379098"/>
                  <a:pt x="6242536" y="2394609"/>
                  <a:pt x="6252882" y="2407024"/>
                </a:cubicBezTo>
                <a:cubicBezTo>
                  <a:pt x="6270519" y="2428188"/>
                  <a:pt x="6323443" y="2477231"/>
                  <a:pt x="6347011" y="2487706"/>
                </a:cubicBezTo>
                <a:cubicBezTo>
                  <a:pt x="6367897" y="2496989"/>
                  <a:pt x="6391835" y="2496671"/>
                  <a:pt x="6414247" y="2501153"/>
                </a:cubicBezTo>
                <a:cubicBezTo>
                  <a:pt x="6529850" y="2578225"/>
                  <a:pt x="6383591" y="2485826"/>
                  <a:pt x="6494929" y="2541495"/>
                </a:cubicBezTo>
                <a:cubicBezTo>
                  <a:pt x="6539403" y="2563732"/>
                  <a:pt x="6567456" y="2600574"/>
                  <a:pt x="6602506" y="2635624"/>
                </a:cubicBezTo>
                <a:cubicBezTo>
                  <a:pt x="6615953" y="2649071"/>
                  <a:pt x="6632298" y="2660142"/>
                  <a:pt x="6642847" y="2675965"/>
                </a:cubicBezTo>
                <a:lnTo>
                  <a:pt x="6723529" y="2796989"/>
                </a:lnTo>
                <a:cubicBezTo>
                  <a:pt x="6732494" y="2810436"/>
                  <a:pt x="6736976" y="2828365"/>
                  <a:pt x="6750423" y="2837330"/>
                </a:cubicBezTo>
                <a:lnTo>
                  <a:pt x="6790764" y="2864224"/>
                </a:lnTo>
                <a:cubicBezTo>
                  <a:pt x="6804795" y="2906317"/>
                  <a:pt x="6805989" y="2924074"/>
                  <a:pt x="6844553" y="2958353"/>
                </a:cubicBezTo>
                <a:cubicBezTo>
                  <a:pt x="6868711" y="2979827"/>
                  <a:pt x="6925235" y="3012142"/>
                  <a:pt x="6925235" y="3012142"/>
                </a:cubicBezTo>
                <a:cubicBezTo>
                  <a:pt x="6986956" y="3166446"/>
                  <a:pt x="6911869" y="3028344"/>
                  <a:pt x="6992470" y="3092824"/>
                </a:cubicBezTo>
                <a:cubicBezTo>
                  <a:pt x="7005090" y="3102920"/>
                  <a:pt x="7007936" y="3121737"/>
                  <a:pt x="7019364" y="3133165"/>
                </a:cubicBezTo>
                <a:cubicBezTo>
                  <a:pt x="7030792" y="3144593"/>
                  <a:pt x="7046259" y="3151094"/>
                  <a:pt x="7059706" y="3160059"/>
                </a:cubicBezTo>
                <a:cubicBezTo>
                  <a:pt x="7072303" y="3178955"/>
                  <a:pt x="7113970" y="3243071"/>
                  <a:pt x="7126941" y="3254189"/>
                </a:cubicBezTo>
                <a:cubicBezTo>
                  <a:pt x="7142161" y="3267235"/>
                  <a:pt x="7164693" y="3269056"/>
                  <a:pt x="7180729" y="3281083"/>
                </a:cubicBezTo>
                <a:cubicBezTo>
                  <a:pt x="7280791" y="3356129"/>
                  <a:pt x="7183567" y="3322843"/>
                  <a:pt x="7315200" y="3388659"/>
                </a:cubicBezTo>
                <a:cubicBezTo>
                  <a:pt x="7333129" y="3397624"/>
                  <a:pt x="7350563" y="3407657"/>
                  <a:pt x="7368988" y="3415553"/>
                </a:cubicBezTo>
                <a:cubicBezTo>
                  <a:pt x="7481546" y="3463793"/>
                  <a:pt x="7485983" y="3463517"/>
                  <a:pt x="7584141" y="3496236"/>
                </a:cubicBezTo>
                <a:cubicBezTo>
                  <a:pt x="7597588" y="3500718"/>
                  <a:pt x="7611804" y="3503344"/>
                  <a:pt x="7624482" y="3509683"/>
                </a:cubicBezTo>
                <a:cubicBezTo>
                  <a:pt x="7642411" y="3518648"/>
                  <a:pt x="7659501" y="3529539"/>
                  <a:pt x="7678270" y="3536577"/>
                </a:cubicBezTo>
                <a:cubicBezTo>
                  <a:pt x="7695575" y="3543066"/>
                  <a:pt x="7714129" y="3545542"/>
                  <a:pt x="7732059" y="3550024"/>
                </a:cubicBezTo>
                <a:cubicBezTo>
                  <a:pt x="7749988" y="3558989"/>
                  <a:pt x="7768443" y="3566973"/>
                  <a:pt x="7785847" y="3576918"/>
                </a:cubicBezTo>
                <a:cubicBezTo>
                  <a:pt x="7799879" y="3584936"/>
                  <a:pt x="7811733" y="3596584"/>
                  <a:pt x="7826188" y="3603812"/>
                </a:cubicBezTo>
                <a:cubicBezTo>
                  <a:pt x="7838866" y="3610151"/>
                  <a:pt x="7853851" y="3610920"/>
                  <a:pt x="7866529" y="3617259"/>
                </a:cubicBezTo>
                <a:cubicBezTo>
                  <a:pt x="7898969" y="3633479"/>
                  <a:pt x="7942103" y="3663159"/>
                  <a:pt x="7974106" y="3684495"/>
                </a:cubicBezTo>
                <a:cubicBezTo>
                  <a:pt x="8014447" y="3680013"/>
                  <a:pt x="8055012" y="3677220"/>
                  <a:pt x="8095129" y="3671048"/>
                </a:cubicBezTo>
                <a:cubicBezTo>
                  <a:pt x="8113395" y="3668238"/>
                  <a:pt x="8130562" y="3659759"/>
                  <a:pt x="8148917" y="3657600"/>
                </a:cubicBezTo>
                <a:cubicBezTo>
                  <a:pt x="8206959" y="3650771"/>
                  <a:pt x="8265458" y="3648635"/>
                  <a:pt x="8323729" y="3644153"/>
                </a:cubicBezTo>
                <a:cubicBezTo>
                  <a:pt x="8337176" y="3635188"/>
                  <a:pt x="8348738" y="3622370"/>
                  <a:pt x="8364070" y="3617259"/>
                </a:cubicBezTo>
                <a:cubicBezTo>
                  <a:pt x="8389936" y="3608637"/>
                  <a:pt x="8417562" y="3605826"/>
                  <a:pt x="8444753" y="3603812"/>
                </a:cubicBezTo>
                <a:cubicBezTo>
                  <a:pt x="8538732" y="3596851"/>
                  <a:pt x="8633012" y="3594847"/>
                  <a:pt x="8727141" y="3590365"/>
                </a:cubicBezTo>
                <a:cubicBezTo>
                  <a:pt x="8736106" y="3576918"/>
                  <a:pt x="8743689" y="3562439"/>
                  <a:pt x="8754035" y="3550024"/>
                </a:cubicBezTo>
                <a:cubicBezTo>
                  <a:pt x="8828131" y="3461109"/>
                  <a:pt x="8824630" y="3511700"/>
                  <a:pt x="8996082" y="3523130"/>
                </a:cubicBezTo>
                <a:cubicBezTo>
                  <a:pt x="9005047" y="3536577"/>
                  <a:pt x="9012630" y="3551056"/>
                  <a:pt x="9022976" y="3563471"/>
                </a:cubicBezTo>
                <a:cubicBezTo>
                  <a:pt x="9035150" y="3578080"/>
                  <a:pt x="9048007" y="3592531"/>
                  <a:pt x="9063317" y="3603812"/>
                </a:cubicBezTo>
                <a:cubicBezTo>
                  <a:pt x="9262413" y="3750514"/>
                  <a:pt x="9200422" y="3725714"/>
                  <a:pt x="9318811" y="3765177"/>
                </a:cubicBezTo>
                <a:cubicBezTo>
                  <a:pt x="9381311" y="3827675"/>
                  <a:pt x="9308168" y="3744589"/>
                  <a:pt x="9359153" y="3859306"/>
                </a:cubicBezTo>
                <a:cubicBezTo>
                  <a:pt x="9372954" y="3890359"/>
                  <a:pt x="9415848" y="3929449"/>
                  <a:pt x="9439835" y="3953436"/>
                </a:cubicBezTo>
                <a:cubicBezTo>
                  <a:pt x="9462377" y="4021061"/>
                  <a:pt x="9444057" y="3993622"/>
                  <a:pt x="9533964" y="4047565"/>
                </a:cubicBezTo>
                <a:cubicBezTo>
                  <a:pt x="9556376" y="4061012"/>
                  <a:pt x="9577823" y="4076217"/>
                  <a:pt x="9601200" y="4087906"/>
                </a:cubicBezTo>
                <a:cubicBezTo>
                  <a:pt x="9633223" y="4103917"/>
                  <a:pt x="9741959" y="4151317"/>
                  <a:pt x="9789459" y="4168589"/>
                </a:cubicBezTo>
                <a:cubicBezTo>
                  <a:pt x="9816101" y="4178277"/>
                  <a:pt x="9843247" y="4186518"/>
                  <a:pt x="9870141" y="4195483"/>
                </a:cubicBezTo>
                <a:cubicBezTo>
                  <a:pt x="9856694" y="4199965"/>
                  <a:pt x="9842961" y="4203666"/>
                  <a:pt x="9829800" y="4208930"/>
                </a:cubicBezTo>
                <a:cubicBezTo>
                  <a:pt x="9798105" y="4221608"/>
                  <a:pt x="9735670" y="4249271"/>
                  <a:pt x="9735670" y="4249271"/>
                </a:cubicBezTo>
              </a:path>
            </a:pathLst>
          </a:custGeom>
          <a:ln w="76200">
            <a:solidFill>
              <a:schemeClr val="accent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Ellipse 4"/>
          <p:cNvSpPr/>
          <p:nvPr/>
        </p:nvSpPr>
        <p:spPr>
          <a:xfrm>
            <a:off x="4061011" y="4289612"/>
            <a:ext cx="416859" cy="37651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p:cNvSpPr/>
          <p:nvPr/>
        </p:nvSpPr>
        <p:spPr>
          <a:xfrm>
            <a:off x="4612341" y="4101352"/>
            <a:ext cx="201706" cy="21515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4746812" y="3657599"/>
            <a:ext cx="255494" cy="2420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5580530" y="3576917"/>
            <a:ext cx="215153" cy="24204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5526740" y="3146611"/>
            <a:ext cx="174812" cy="21515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6266330" y="3442447"/>
            <a:ext cx="174811" cy="18825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6629399" y="3361764"/>
            <a:ext cx="201707" cy="1613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6736977" y="2971799"/>
            <a:ext cx="215153" cy="1748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6992471" y="2971800"/>
            <a:ext cx="524435" cy="43030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7624483" y="3361764"/>
            <a:ext cx="255494" cy="228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7584141" y="3065930"/>
            <a:ext cx="376518" cy="30928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6979023" y="2675965"/>
            <a:ext cx="228601" cy="17481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8606119" y="2554940"/>
            <a:ext cx="228600" cy="21515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9076764" y="1546411"/>
            <a:ext cx="255494" cy="228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9749117" y="1613648"/>
            <a:ext cx="228601" cy="24204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9870142" y="1264023"/>
            <a:ext cx="201705" cy="18825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10676965" y="699248"/>
            <a:ext cx="268941" cy="2689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10663517" y="376518"/>
            <a:ext cx="242047" cy="228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6629400" y="2581836"/>
            <a:ext cx="215153" cy="20170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23"/>
          <p:cNvSpPr/>
          <p:nvPr/>
        </p:nvSpPr>
        <p:spPr>
          <a:xfrm>
            <a:off x="8162365" y="1812319"/>
            <a:ext cx="1613702" cy="821650"/>
          </a:xfrm>
          <a:custGeom>
            <a:avLst/>
            <a:gdLst>
              <a:gd name="connsiteX0" fmla="*/ 0 w 1613702"/>
              <a:gd name="connsiteY0" fmla="*/ 809857 h 821650"/>
              <a:gd name="connsiteX1" fmla="*/ 94129 w 1613702"/>
              <a:gd name="connsiteY1" fmla="*/ 715728 h 821650"/>
              <a:gd name="connsiteX2" fmla="*/ 121023 w 1613702"/>
              <a:gd name="connsiteY2" fmla="*/ 675387 h 821650"/>
              <a:gd name="connsiteX3" fmla="*/ 174811 w 1613702"/>
              <a:gd name="connsiteY3" fmla="*/ 594705 h 821650"/>
              <a:gd name="connsiteX4" fmla="*/ 255494 w 1613702"/>
              <a:gd name="connsiteY4" fmla="*/ 567810 h 821650"/>
              <a:gd name="connsiteX5" fmla="*/ 349623 w 1613702"/>
              <a:gd name="connsiteY5" fmla="*/ 540916 h 821650"/>
              <a:gd name="connsiteX6" fmla="*/ 430306 w 1613702"/>
              <a:gd name="connsiteY6" fmla="*/ 500575 h 821650"/>
              <a:gd name="connsiteX7" fmla="*/ 470647 w 1613702"/>
              <a:gd name="connsiteY7" fmla="*/ 487128 h 821650"/>
              <a:gd name="connsiteX8" fmla="*/ 537882 w 1613702"/>
              <a:gd name="connsiteY8" fmla="*/ 406446 h 821650"/>
              <a:gd name="connsiteX9" fmla="*/ 578223 w 1613702"/>
              <a:gd name="connsiteY9" fmla="*/ 379552 h 821650"/>
              <a:gd name="connsiteX10" fmla="*/ 645459 w 1613702"/>
              <a:gd name="connsiteY10" fmla="*/ 325763 h 821650"/>
              <a:gd name="connsiteX11" fmla="*/ 726141 w 1613702"/>
              <a:gd name="connsiteY11" fmla="*/ 298869 h 821650"/>
              <a:gd name="connsiteX12" fmla="*/ 766482 w 1613702"/>
              <a:gd name="connsiteY12" fmla="*/ 285422 h 821650"/>
              <a:gd name="connsiteX13" fmla="*/ 806823 w 1613702"/>
              <a:gd name="connsiteY13" fmla="*/ 271975 h 821650"/>
              <a:gd name="connsiteX14" fmla="*/ 847164 w 1613702"/>
              <a:gd name="connsiteY14" fmla="*/ 245081 h 821650"/>
              <a:gd name="connsiteX15" fmla="*/ 927847 w 1613702"/>
              <a:gd name="connsiteY15" fmla="*/ 218187 h 821650"/>
              <a:gd name="connsiteX16" fmla="*/ 968188 w 1613702"/>
              <a:gd name="connsiteY16" fmla="*/ 191293 h 821650"/>
              <a:gd name="connsiteX17" fmla="*/ 1021976 w 1613702"/>
              <a:gd name="connsiteY17" fmla="*/ 150952 h 821650"/>
              <a:gd name="connsiteX18" fmla="*/ 1102659 w 1613702"/>
              <a:gd name="connsiteY18" fmla="*/ 124057 h 821650"/>
              <a:gd name="connsiteX19" fmla="*/ 1264023 w 1613702"/>
              <a:gd name="connsiteY19" fmla="*/ 43375 h 821650"/>
              <a:gd name="connsiteX20" fmla="*/ 1452282 w 1613702"/>
              <a:gd name="connsiteY20" fmla="*/ 16481 h 821650"/>
              <a:gd name="connsiteX21" fmla="*/ 1586753 w 1613702"/>
              <a:gd name="connsiteY21" fmla="*/ 29928 h 821650"/>
              <a:gd name="connsiteX22" fmla="*/ 1546411 w 1613702"/>
              <a:gd name="connsiteY22" fmla="*/ 150952 h 821650"/>
              <a:gd name="connsiteX23" fmla="*/ 1465729 w 1613702"/>
              <a:gd name="connsiteY23" fmla="*/ 177846 h 821650"/>
              <a:gd name="connsiteX24" fmla="*/ 1425388 w 1613702"/>
              <a:gd name="connsiteY24" fmla="*/ 191293 h 821650"/>
              <a:gd name="connsiteX25" fmla="*/ 1385047 w 1613702"/>
              <a:gd name="connsiteY25" fmla="*/ 204740 h 821650"/>
              <a:gd name="connsiteX26" fmla="*/ 1344706 w 1613702"/>
              <a:gd name="connsiteY26" fmla="*/ 231634 h 821650"/>
              <a:gd name="connsiteX27" fmla="*/ 1317811 w 1613702"/>
              <a:gd name="connsiteY27" fmla="*/ 258528 h 821650"/>
              <a:gd name="connsiteX28" fmla="*/ 1237129 w 1613702"/>
              <a:gd name="connsiteY28" fmla="*/ 285422 h 821650"/>
              <a:gd name="connsiteX29" fmla="*/ 1196788 w 1613702"/>
              <a:gd name="connsiteY29" fmla="*/ 312316 h 821650"/>
              <a:gd name="connsiteX30" fmla="*/ 1102659 w 1613702"/>
              <a:gd name="connsiteY30" fmla="*/ 339210 h 821650"/>
              <a:gd name="connsiteX31" fmla="*/ 1008529 w 1613702"/>
              <a:gd name="connsiteY31" fmla="*/ 366105 h 821650"/>
              <a:gd name="connsiteX32" fmla="*/ 968188 w 1613702"/>
              <a:gd name="connsiteY32" fmla="*/ 392999 h 821650"/>
              <a:gd name="connsiteX33" fmla="*/ 887506 w 1613702"/>
              <a:gd name="connsiteY33" fmla="*/ 419893 h 821650"/>
              <a:gd name="connsiteX34" fmla="*/ 847164 w 1613702"/>
              <a:gd name="connsiteY34" fmla="*/ 433340 h 821650"/>
              <a:gd name="connsiteX35" fmla="*/ 806823 w 1613702"/>
              <a:gd name="connsiteY35" fmla="*/ 446787 h 821650"/>
              <a:gd name="connsiteX36" fmla="*/ 753035 w 1613702"/>
              <a:gd name="connsiteY36" fmla="*/ 460234 h 821650"/>
              <a:gd name="connsiteX37" fmla="*/ 672353 w 1613702"/>
              <a:gd name="connsiteY37" fmla="*/ 500575 h 821650"/>
              <a:gd name="connsiteX38" fmla="*/ 632011 w 1613702"/>
              <a:gd name="connsiteY38" fmla="*/ 514022 h 821650"/>
              <a:gd name="connsiteX39" fmla="*/ 591670 w 1613702"/>
              <a:gd name="connsiteY39" fmla="*/ 540916 h 821650"/>
              <a:gd name="connsiteX40" fmla="*/ 510988 w 1613702"/>
              <a:gd name="connsiteY40" fmla="*/ 567810 h 821650"/>
              <a:gd name="connsiteX41" fmla="*/ 497541 w 1613702"/>
              <a:gd name="connsiteY41" fmla="*/ 608152 h 821650"/>
              <a:gd name="connsiteX42" fmla="*/ 416859 w 1613702"/>
              <a:gd name="connsiteY42" fmla="*/ 675387 h 821650"/>
              <a:gd name="connsiteX43" fmla="*/ 389964 w 1613702"/>
              <a:gd name="connsiteY43" fmla="*/ 702281 h 821650"/>
              <a:gd name="connsiteX44" fmla="*/ 309282 w 1613702"/>
              <a:gd name="connsiteY44" fmla="*/ 729175 h 821650"/>
              <a:gd name="connsiteX45" fmla="*/ 228600 w 1613702"/>
              <a:gd name="connsiteY45" fmla="*/ 769516 h 821650"/>
              <a:gd name="connsiteX46" fmla="*/ 147917 w 1613702"/>
              <a:gd name="connsiteY46" fmla="*/ 809857 h 821650"/>
              <a:gd name="connsiteX47" fmla="*/ 0 w 1613702"/>
              <a:gd name="connsiteY47" fmla="*/ 809857 h 82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13702" h="821650">
                <a:moveTo>
                  <a:pt x="0" y="809857"/>
                </a:moveTo>
                <a:cubicBezTo>
                  <a:pt x="71005" y="786189"/>
                  <a:pt x="32478" y="808204"/>
                  <a:pt x="94129" y="715728"/>
                </a:cubicBezTo>
                <a:cubicBezTo>
                  <a:pt x="103094" y="702281"/>
                  <a:pt x="115912" y="690719"/>
                  <a:pt x="121023" y="675387"/>
                </a:cubicBezTo>
                <a:cubicBezTo>
                  <a:pt x="133658" y="637481"/>
                  <a:pt x="133604" y="617598"/>
                  <a:pt x="174811" y="594705"/>
                </a:cubicBezTo>
                <a:cubicBezTo>
                  <a:pt x="199593" y="580937"/>
                  <a:pt x="228600" y="576775"/>
                  <a:pt x="255494" y="567810"/>
                </a:cubicBezTo>
                <a:cubicBezTo>
                  <a:pt x="352207" y="535572"/>
                  <a:pt x="231444" y="574681"/>
                  <a:pt x="349623" y="540916"/>
                </a:cubicBezTo>
                <a:cubicBezTo>
                  <a:pt x="428487" y="518383"/>
                  <a:pt x="351728" y="539864"/>
                  <a:pt x="430306" y="500575"/>
                </a:cubicBezTo>
                <a:cubicBezTo>
                  <a:pt x="442984" y="494236"/>
                  <a:pt x="457200" y="491610"/>
                  <a:pt x="470647" y="487128"/>
                </a:cubicBezTo>
                <a:cubicBezTo>
                  <a:pt x="497091" y="447462"/>
                  <a:pt x="499055" y="438801"/>
                  <a:pt x="537882" y="406446"/>
                </a:cubicBezTo>
                <a:cubicBezTo>
                  <a:pt x="550297" y="396100"/>
                  <a:pt x="565603" y="389648"/>
                  <a:pt x="578223" y="379552"/>
                </a:cubicBezTo>
                <a:cubicBezTo>
                  <a:pt x="613153" y="351607"/>
                  <a:pt x="598891" y="346460"/>
                  <a:pt x="645459" y="325763"/>
                </a:cubicBezTo>
                <a:cubicBezTo>
                  <a:pt x="671364" y="314250"/>
                  <a:pt x="699247" y="307834"/>
                  <a:pt x="726141" y="298869"/>
                </a:cubicBezTo>
                <a:lnTo>
                  <a:pt x="766482" y="285422"/>
                </a:lnTo>
                <a:cubicBezTo>
                  <a:pt x="779929" y="280940"/>
                  <a:pt x="795029" y="279838"/>
                  <a:pt x="806823" y="271975"/>
                </a:cubicBezTo>
                <a:cubicBezTo>
                  <a:pt x="820270" y="263010"/>
                  <a:pt x="832396" y="251645"/>
                  <a:pt x="847164" y="245081"/>
                </a:cubicBezTo>
                <a:cubicBezTo>
                  <a:pt x="873070" y="233567"/>
                  <a:pt x="904259" y="233912"/>
                  <a:pt x="927847" y="218187"/>
                </a:cubicBezTo>
                <a:cubicBezTo>
                  <a:pt x="941294" y="209222"/>
                  <a:pt x="955037" y="200687"/>
                  <a:pt x="968188" y="191293"/>
                </a:cubicBezTo>
                <a:cubicBezTo>
                  <a:pt x="986425" y="178266"/>
                  <a:pt x="1001930" y="160975"/>
                  <a:pt x="1021976" y="150952"/>
                </a:cubicBezTo>
                <a:cubicBezTo>
                  <a:pt x="1047332" y="138274"/>
                  <a:pt x="1079071" y="139782"/>
                  <a:pt x="1102659" y="124057"/>
                </a:cubicBezTo>
                <a:cubicBezTo>
                  <a:pt x="1181538" y="71471"/>
                  <a:pt x="1174946" y="65644"/>
                  <a:pt x="1264023" y="43375"/>
                </a:cubicBezTo>
                <a:cubicBezTo>
                  <a:pt x="1361513" y="19002"/>
                  <a:pt x="1299422" y="31767"/>
                  <a:pt x="1452282" y="16481"/>
                </a:cubicBezTo>
                <a:cubicBezTo>
                  <a:pt x="1497106" y="20963"/>
                  <a:pt x="1553084" y="0"/>
                  <a:pt x="1586753" y="29928"/>
                </a:cubicBezTo>
                <a:cubicBezTo>
                  <a:pt x="1613702" y="53883"/>
                  <a:pt x="1578841" y="134737"/>
                  <a:pt x="1546411" y="150952"/>
                </a:cubicBezTo>
                <a:cubicBezTo>
                  <a:pt x="1521055" y="163630"/>
                  <a:pt x="1492623" y="168881"/>
                  <a:pt x="1465729" y="177846"/>
                </a:cubicBezTo>
                <a:lnTo>
                  <a:pt x="1425388" y="191293"/>
                </a:lnTo>
                <a:cubicBezTo>
                  <a:pt x="1411941" y="195775"/>
                  <a:pt x="1396841" y="196877"/>
                  <a:pt x="1385047" y="204740"/>
                </a:cubicBezTo>
                <a:cubicBezTo>
                  <a:pt x="1371600" y="213705"/>
                  <a:pt x="1357326" y="221538"/>
                  <a:pt x="1344706" y="231634"/>
                </a:cubicBezTo>
                <a:cubicBezTo>
                  <a:pt x="1334806" y="239554"/>
                  <a:pt x="1329151" y="252858"/>
                  <a:pt x="1317811" y="258528"/>
                </a:cubicBezTo>
                <a:cubicBezTo>
                  <a:pt x="1292455" y="271206"/>
                  <a:pt x="1260717" y="269697"/>
                  <a:pt x="1237129" y="285422"/>
                </a:cubicBezTo>
                <a:cubicBezTo>
                  <a:pt x="1223682" y="294387"/>
                  <a:pt x="1211243" y="305088"/>
                  <a:pt x="1196788" y="312316"/>
                </a:cubicBezTo>
                <a:cubicBezTo>
                  <a:pt x="1175294" y="323063"/>
                  <a:pt x="1122765" y="333466"/>
                  <a:pt x="1102659" y="339210"/>
                </a:cubicBezTo>
                <a:cubicBezTo>
                  <a:pt x="967579" y="377804"/>
                  <a:pt x="1176729" y="324052"/>
                  <a:pt x="1008529" y="366105"/>
                </a:cubicBezTo>
                <a:cubicBezTo>
                  <a:pt x="995082" y="375070"/>
                  <a:pt x="982956" y="386435"/>
                  <a:pt x="968188" y="392999"/>
                </a:cubicBezTo>
                <a:cubicBezTo>
                  <a:pt x="942283" y="404513"/>
                  <a:pt x="914400" y="410928"/>
                  <a:pt x="887506" y="419893"/>
                </a:cubicBezTo>
                <a:lnTo>
                  <a:pt x="847164" y="433340"/>
                </a:lnTo>
                <a:cubicBezTo>
                  <a:pt x="833717" y="437822"/>
                  <a:pt x="820574" y="443349"/>
                  <a:pt x="806823" y="446787"/>
                </a:cubicBezTo>
                <a:cubicBezTo>
                  <a:pt x="788894" y="451269"/>
                  <a:pt x="770805" y="455157"/>
                  <a:pt x="753035" y="460234"/>
                </a:cubicBezTo>
                <a:cubicBezTo>
                  <a:pt x="674168" y="482767"/>
                  <a:pt x="750933" y="461285"/>
                  <a:pt x="672353" y="500575"/>
                </a:cubicBezTo>
                <a:cubicBezTo>
                  <a:pt x="659675" y="506914"/>
                  <a:pt x="645458" y="509540"/>
                  <a:pt x="632011" y="514022"/>
                </a:cubicBezTo>
                <a:cubicBezTo>
                  <a:pt x="618564" y="522987"/>
                  <a:pt x="606438" y="534352"/>
                  <a:pt x="591670" y="540916"/>
                </a:cubicBezTo>
                <a:cubicBezTo>
                  <a:pt x="565765" y="552430"/>
                  <a:pt x="510988" y="567810"/>
                  <a:pt x="510988" y="567810"/>
                </a:cubicBezTo>
                <a:cubicBezTo>
                  <a:pt x="506506" y="581257"/>
                  <a:pt x="505404" y="596358"/>
                  <a:pt x="497541" y="608152"/>
                </a:cubicBezTo>
                <a:cubicBezTo>
                  <a:pt x="470163" y="649219"/>
                  <a:pt x="452295" y="647039"/>
                  <a:pt x="416859" y="675387"/>
                </a:cubicBezTo>
                <a:cubicBezTo>
                  <a:pt x="406959" y="683307"/>
                  <a:pt x="401304" y="696611"/>
                  <a:pt x="389964" y="702281"/>
                </a:cubicBezTo>
                <a:cubicBezTo>
                  <a:pt x="364608" y="714959"/>
                  <a:pt x="332870" y="713450"/>
                  <a:pt x="309282" y="729175"/>
                </a:cubicBezTo>
                <a:cubicBezTo>
                  <a:pt x="193670" y="806249"/>
                  <a:pt x="339946" y="713843"/>
                  <a:pt x="228600" y="769516"/>
                </a:cubicBezTo>
                <a:cubicBezTo>
                  <a:pt x="124332" y="821650"/>
                  <a:pt x="249315" y="776058"/>
                  <a:pt x="147917" y="809857"/>
                </a:cubicBezTo>
                <a:lnTo>
                  <a:pt x="0" y="80985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p:cNvSpPr/>
          <p:nvPr/>
        </p:nvSpPr>
        <p:spPr>
          <a:xfrm>
            <a:off x="10089776" y="531669"/>
            <a:ext cx="632092" cy="611331"/>
          </a:xfrm>
          <a:custGeom>
            <a:avLst/>
            <a:gdLst>
              <a:gd name="connsiteX0" fmla="*/ 560295 w 632092"/>
              <a:gd name="connsiteY0" fmla="*/ 33107 h 611331"/>
              <a:gd name="connsiteX1" fmla="*/ 493059 w 632092"/>
              <a:gd name="connsiteY1" fmla="*/ 86896 h 611331"/>
              <a:gd name="connsiteX2" fmla="*/ 331695 w 632092"/>
              <a:gd name="connsiteY2" fmla="*/ 167578 h 611331"/>
              <a:gd name="connsiteX3" fmla="*/ 304800 w 632092"/>
              <a:gd name="connsiteY3" fmla="*/ 194472 h 611331"/>
              <a:gd name="connsiteX4" fmla="*/ 277906 w 632092"/>
              <a:gd name="connsiteY4" fmla="*/ 234813 h 611331"/>
              <a:gd name="connsiteX5" fmla="*/ 237565 w 632092"/>
              <a:gd name="connsiteY5" fmla="*/ 261707 h 611331"/>
              <a:gd name="connsiteX6" fmla="*/ 170330 w 632092"/>
              <a:gd name="connsiteY6" fmla="*/ 302049 h 611331"/>
              <a:gd name="connsiteX7" fmla="*/ 143436 w 632092"/>
              <a:gd name="connsiteY7" fmla="*/ 342390 h 611331"/>
              <a:gd name="connsiteX8" fmla="*/ 103095 w 632092"/>
              <a:gd name="connsiteY8" fmla="*/ 369284 h 611331"/>
              <a:gd name="connsiteX9" fmla="*/ 35859 w 632092"/>
              <a:gd name="connsiteY9" fmla="*/ 423072 h 611331"/>
              <a:gd name="connsiteX10" fmla="*/ 8965 w 632092"/>
              <a:gd name="connsiteY10" fmla="*/ 503755 h 611331"/>
              <a:gd name="connsiteX11" fmla="*/ 49306 w 632092"/>
              <a:gd name="connsiteY11" fmla="*/ 584437 h 611331"/>
              <a:gd name="connsiteX12" fmla="*/ 197224 w 632092"/>
              <a:gd name="connsiteY12" fmla="*/ 597884 h 611331"/>
              <a:gd name="connsiteX13" fmla="*/ 277906 w 632092"/>
              <a:gd name="connsiteY13" fmla="*/ 611331 h 611331"/>
              <a:gd name="connsiteX14" fmla="*/ 425824 w 632092"/>
              <a:gd name="connsiteY14" fmla="*/ 597884 h 611331"/>
              <a:gd name="connsiteX15" fmla="*/ 560295 w 632092"/>
              <a:gd name="connsiteY15" fmla="*/ 570990 h 611331"/>
              <a:gd name="connsiteX16" fmla="*/ 587189 w 632092"/>
              <a:gd name="connsiteY16" fmla="*/ 490307 h 611331"/>
              <a:gd name="connsiteX17" fmla="*/ 614083 w 632092"/>
              <a:gd name="connsiteY17" fmla="*/ 234813 h 611331"/>
              <a:gd name="connsiteX18" fmla="*/ 533400 w 632092"/>
              <a:gd name="connsiteY18" fmla="*/ 60002 h 611331"/>
              <a:gd name="connsiteX19" fmla="*/ 560295 w 632092"/>
              <a:gd name="connsiteY19" fmla="*/ 33107 h 61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092" h="611331">
                <a:moveTo>
                  <a:pt x="560295" y="33107"/>
                </a:moveTo>
                <a:cubicBezTo>
                  <a:pt x="413162" y="82154"/>
                  <a:pt x="632092" y="0"/>
                  <a:pt x="493059" y="86896"/>
                </a:cubicBezTo>
                <a:cubicBezTo>
                  <a:pt x="376390" y="159814"/>
                  <a:pt x="442033" y="57244"/>
                  <a:pt x="331695" y="167578"/>
                </a:cubicBezTo>
                <a:cubicBezTo>
                  <a:pt x="322730" y="176543"/>
                  <a:pt x="312720" y="184572"/>
                  <a:pt x="304800" y="194472"/>
                </a:cubicBezTo>
                <a:cubicBezTo>
                  <a:pt x="294704" y="207092"/>
                  <a:pt x="289334" y="223385"/>
                  <a:pt x="277906" y="234813"/>
                </a:cubicBezTo>
                <a:cubicBezTo>
                  <a:pt x="266478" y="246241"/>
                  <a:pt x="250185" y="251611"/>
                  <a:pt x="237565" y="261707"/>
                </a:cubicBezTo>
                <a:cubicBezTo>
                  <a:pt x="184826" y="303899"/>
                  <a:pt x="240389" y="278696"/>
                  <a:pt x="170330" y="302049"/>
                </a:cubicBezTo>
                <a:cubicBezTo>
                  <a:pt x="161365" y="315496"/>
                  <a:pt x="154864" y="330962"/>
                  <a:pt x="143436" y="342390"/>
                </a:cubicBezTo>
                <a:cubicBezTo>
                  <a:pt x="132008" y="353818"/>
                  <a:pt x="115715" y="359188"/>
                  <a:pt x="103095" y="369284"/>
                </a:cubicBezTo>
                <a:cubicBezTo>
                  <a:pt x="7290" y="445927"/>
                  <a:pt x="160023" y="340296"/>
                  <a:pt x="35859" y="423072"/>
                </a:cubicBezTo>
                <a:cubicBezTo>
                  <a:pt x="26894" y="449966"/>
                  <a:pt x="0" y="476861"/>
                  <a:pt x="8965" y="503755"/>
                </a:cubicBezTo>
                <a:cubicBezTo>
                  <a:pt x="14023" y="518928"/>
                  <a:pt x="29942" y="578479"/>
                  <a:pt x="49306" y="584437"/>
                </a:cubicBezTo>
                <a:cubicBezTo>
                  <a:pt x="96626" y="598997"/>
                  <a:pt x="148054" y="592099"/>
                  <a:pt x="197224" y="597884"/>
                </a:cubicBezTo>
                <a:cubicBezTo>
                  <a:pt x="224302" y="601070"/>
                  <a:pt x="251012" y="606849"/>
                  <a:pt x="277906" y="611331"/>
                </a:cubicBezTo>
                <a:cubicBezTo>
                  <a:pt x="327212" y="606849"/>
                  <a:pt x="376654" y="603669"/>
                  <a:pt x="425824" y="597884"/>
                </a:cubicBezTo>
                <a:cubicBezTo>
                  <a:pt x="488100" y="590557"/>
                  <a:pt x="504888" y="584841"/>
                  <a:pt x="560295" y="570990"/>
                </a:cubicBezTo>
                <a:cubicBezTo>
                  <a:pt x="569260" y="544096"/>
                  <a:pt x="585421" y="518601"/>
                  <a:pt x="587189" y="490307"/>
                </a:cubicBezTo>
                <a:cubicBezTo>
                  <a:pt x="601520" y="261008"/>
                  <a:pt x="577913" y="343325"/>
                  <a:pt x="614083" y="234813"/>
                </a:cubicBezTo>
                <a:cubicBezTo>
                  <a:pt x="609929" y="201580"/>
                  <a:pt x="614591" y="60002"/>
                  <a:pt x="533400" y="60002"/>
                </a:cubicBezTo>
                <a:lnTo>
                  <a:pt x="560295" y="3310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7032813" y="2151529"/>
            <a:ext cx="1196788" cy="400110"/>
          </a:xfrm>
          <a:prstGeom prst="rect">
            <a:avLst/>
          </a:prstGeom>
          <a:solidFill>
            <a:schemeClr val="bg1"/>
          </a:solidFill>
        </p:spPr>
        <p:txBody>
          <a:bodyPr wrap="square" rtlCol="0">
            <a:spAutoFit/>
          </a:bodyPr>
          <a:lstStyle/>
          <a:p>
            <a:r>
              <a:rPr lang="de-DE" sz="2000" b="1" dirty="0" smtClean="0"/>
              <a:t>Lenzen</a:t>
            </a:r>
            <a:endParaRPr lang="de-DE" sz="2000" b="1" dirty="0"/>
          </a:p>
        </p:txBody>
      </p:sp>
      <p:sp>
        <p:nvSpPr>
          <p:cNvPr id="27" name="Textfeld 26"/>
          <p:cNvSpPr txBox="1"/>
          <p:nvPr/>
        </p:nvSpPr>
        <p:spPr>
          <a:xfrm>
            <a:off x="9130553" y="2218765"/>
            <a:ext cx="1815353" cy="400110"/>
          </a:xfrm>
          <a:prstGeom prst="rect">
            <a:avLst/>
          </a:prstGeom>
          <a:solidFill>
            <a:schemeClr val="bg2"/>
          </a:solidFill>
          <a:ln>
            <a:solidFill>
              <a:schemeClr val="accent1"/>
            </a:solidFill>
          </a:ln>
        </p:spPr>
        <p:txBody>
          <a:bodyPr wrap="square" rtlCol="0">
            <a:spAutoFit/>
          </a:bodyPr>
          <a:lstStyle/>
          <a:p>
            <a:r>
              <a:rPr lang="de-DE" sz="2000" b="1" dirty="0" smtClean="0"/>
              <a:t>Rudower See</a:t>
            </a:r>
            <a:endParaRPr lang="de-DE" sz="2000" b="1" dirty="0"/>
          </a:p>
        </p:txBody>
      </p:sp>
      <p:sp>
        <p:nvSpPr>
          <p:cNvPr id="28" name="Textfeld 27"/>
          <p:cNvSpPr txBox="1"/>
          <p:nvPr/>
        </p:nvSpPr>
        <p:spPr>
          <a:xfrm>
            <a:off x="10851776" y="5472953"/>
            <a:ext cx="1169895" cy="369332"/>
          </a:xfrm>
          <a:prstGeom prst="rect">
            <a:avLst/>
          </a:prstGeom>
          <a:solidFill>
            <a:schemeClr val="accent1"/>
          </a:solidFill>
        </p:spPr>
        <p:txBody>
          <a:bodyPr wrap="square" rtlCol="0">
            <a:spAutoFit/>
          </a:bodyPr>
          <a:lstStyle/>
          <a:p>
            <a:r>
              <a:rPr lang="de-DE" b="1" dirty="0" smtClean="0"/>
              <a:t>Elbe</a:t>
            </a:r>
            <a:endParaRPr lang="de-DE" b="1" dirty="0"/>
          </a:p>
        </p:txBody>
      </p:sp>
      <p:sp>
        <p:nvSpPr>
          <p:cNvPr id="29" name="Textfeld 28"/>
          <p:cNvSpPr txBox="1"/>
          <p:nvPr/>
        </p:nvSpPr>
        <p:spPr>
          <a:xfrm>
            <a:off x="3550024" y="5204012"/>
            <a:ext cx="1385048" cy="400110"/>
          </a:xfrm>
          <a:prstGeom prst="rect">
            <a:avLst/>
          </a:prstGeom>
          <a:solidFill>
            <a:schemeClr val="bg1"/>
          </a:solidFill>
        </p:spPr>
        <p:txBody>
          <a:bodyPr wrap="square" rtlCol="0">
            <a:spAutoFit/>
          </a:bodyPr>
          <a:lstStyle/>
          <a:p>
            <a:r>
              <a:rPr lang="de-DE" sz="2000" b="1" dirty="0" smtClean="0"/>
              <a:t>Gorleben</a:t>
            </a:r>
            <a:endParaRPr lang="de-DE" sz="2000" b="1" dirty="0"/>
          </a:p>
        </p:txBody>
      </p:sp>
      <p:sp>
        <p:nvSpPr>
          <p:cNvPr id="30" name="Ellipse 29"/>
          <p:cNvSpPr/>
          <p:nvPr/>
        </p:nvSpPr>
        <p:spPr>
          <a:xfrm>
            <a:off x="4410635" y="4840941"/>
            <a:ext cx="443753" cy="389965"/>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p:cNvSpPr txBox="1"/>
          <p:nvPr/>
        </p:nvSpPr>
        <p:spPr>
          <a:xfrm>
            <a:off x="6400800" y="5943600"/>
            <a:ext cx="4504765" cy="646331"/>
          </a:xfrm>
          <a:prstGeom prst="rect">
            <a:avLst/>
          </a:prstGeom>
          <a:solidFill>
            <a:schemeClr val="bg1"/>
          </a:solidFill>
        </p:spPr>
        <p:txBody>
          <a:bodyPr wrap="square" rtlCol="0">
            <a:spAutoFit/>
          </a:bodyPr>
          <a:lstStyle/>
          <a:p>
            <a:r>
              <a:rPr lang="de-DE" b="1" dirty="0" smtClean="0"/>
              <a:t>Quelle: übertragen aus Akten Bergamt Strahlsund von 1970 vom Verfasser</a:t>
            </a:r>
            <a:endParaRPr lang="de-DE" b="1" dirty="0"/>
          </a:p>
        </p:txBody>
      </p:sp>
    </p:spTree>
    <p:extLst>
      <p:ext uri="{BB962C8B-B14F-4D97-AF65-F5344CB8AC3E}">
        <p14:creationId xmlns="" xmlns:p14="http://schemas.microsoft.com/office/powerpoint/2010/main" val="1047108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6584473" y="-8806071"/>
            <a:ext cx="12793211" cy="9044610"/>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0" y="-974034"/>
            <a:ext cx="12602816" cy="8910005"/>
          </a:xfrm>
          <a:prstGeom prst="rect">
            <a:avLst/>
          </a:prstGeom>
          <a:noFill/>
          <a:ln w="9525">
            <a:noFill/>
            <a:miter lim="800000"/>
            <a:headEnd/>
            <a:tailEnd/>
          </a:ln>
          <a:effectLst/>
        </p:spPr>
      </p:pic>
      <p:sp>
        <p:nvSpPr>
          <p:cNvPr id="4" name="Textfeld 3"/>
          <p:cNvSpPr txBox="1"/>
          <p:nvPr/>
        </p:nvSpPr>
        <p:spPr>
          <a:xfrm>
            <a:off x="4770783" y="6858000"/>
            <a:ext cx="5367130" cy="369332"/>
          </a:xfrm>
          <a:prstGeom prst="rect">
            <a:avLst/>
          </a:prstGeom>
          <a:noFill/>
        </p:spPr>
        <p:txBody>
          <a:bodyPr wrap="square" rtlCol="0">
            <a:spAutoFit/>
          </a:bodyPr>
          <a:lstStyle/>
          <a:p>
            <a:r>
              <a:rPr lang="de-DE" b="1" dirty="0" smtClean="0"/>
              <a:t>Quelle: Oberbergamt Clausthal-Z. 19.8.1969</a:t>
            </a:r>
            <a:endParaRPr lang="de-DE" b="1" dirty="0"/>
          </a:p>
        </p:txBody>
      </p:sp>
      <p:sp>
        <p:nvSpPr>
          <p:cNvPr id="6" name="Ellipse 5"/>
          <p:cNvSpPr/>
          <p:nvPr/>
        </p:nvSpPr>
        <p:spPr>
          <a:xfrm>
            <a:off x="1941342" y="4107766"/>
            <a:ext cx="239150" cy="1969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9805182" y="787791"/>
            <a:ext cx="168812" cy="1828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10592973" y="703385"/>
            <a:ext cx="168812" cy="19694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DE" sz="2400" b="1" dirty="0" smtClean="0"/>
              <a:t>Dr. Paul Krull, der Geologe, der für die BGR alle DDR-Salzstöcke untersuchte, hat vor dem Gorleben Untersuchungsausschuss auf die Frage, warum er den Salzstock Gorleben-</a:t>
            </a:r>
            <a:r>
              <a:rPr lang="de-DE" sz="2400" b="1" dirty="0" err="1" smtClean="0"/>
              <a:t>Rambow</a:t>
            </a:r>
            <a:r>
              <a:rPr lang="de-DE" sz="2400" b="1" dirty="0" smtClean="0"/>
              <a:t> nicht mit untersucht habe, gesagt:</a:t>
            </a:r>
          </a:p>
          <a:p>
            <a:endParaRPr lang="de-DE" sz="2400" b="1" dirty="0" smtClean="0"/>
          </a:p>
          <a:p>
            <a:r>
              <a:rPr lang="de-DE" sz="2400" b="1" dirty="0" smtClean="0"/>
              <a:t>„Wir haben bei dieser Studie generell keine Salzstöcke berücksichtigt, die oberirdisch einen </a:t>
            </a:r>
            <a:r>
              <a:rPr lang="de-DE" sz="2400" b="1" dirty="0" err="1" smtClean="0"/>
              <a:t>Subrosions</a:t>
            </a:r>
            <a:r>
              <a:rPr lang="de-DE" sz="2400" b="1" dirty="0" smtClean="0"/>
              <a:t>-See aufwiesen.“</a:t>
            </a:r>
          </a:p>
          <a:p>
            <a:endParaRPr lang="de-DE" sz="2400" b="1" dirty="0" smtClean="0"/>
          </a:p>
          <a:p>
            <a:endParaRPr lang="de-DE" sz="2400" b="1" dirty="0" smtClean="0"/>
          </a:p>
          <a:p>
            <a:endParaRPr lang="de-DE" sz="2400" b="1" dirty="0" smtClean="0"/>
          </a:p>
          <a:p>
            <a:pPr lvl="8"/>
            <a:r>
              <a:rPr lang="de-DE" b="1" dirty="0" smtClean="0"/>
              <a:t>Quelle: Krull vor Gorleben Untersuchungsausschuss Vernehmung am 26.04.2012</a:t>
            </a:r>
            <a:endParaRPr lang="de-DE" b="1" dirty="0"/>
          </a:p>
        </p:txBody>
      </p:sp>
      <p:sp>
        <p:nvSpPr>
          <p:cNvPr id="2" name="Titel 1"/>
          <p:cNvSpPr>
            <a:spLocks noGrp="1"/>
          </p:cNvSpPr>
          <p:nvPr>
            <p:ph type="title"/>
          </p:nvPr>
        </p:nvSpPr>
        <p:spPr/>
        <p:txBody>
          <a:bodyPr>
            <a:normAutofit fontScale="90000"/>
          </a:bodyPr>
          <a:lstStyle/>
          <a:p>
            <a:r>
              <a:rPr lang="de-DE" dirty="0" smtClean="0"/>
              <a:t>BGR-Studie 1995 schloss Einbruchseen aus</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38089" y="1423180"/>
            <a:ext cx="11353800" cy="5262979"/>
          </a:xfrm>
          <a:prstGeom prst="rect">
            <a:avLst/>
          </a:prstGeom>
          <a:ln>
            <a:solidFill>
              <a:schemeClr val="bg1"/>
            </a:solidFill>
          </a:ln>
        </p:spPr>
        <p:txBody>
          <a:bodyPr wrap="square">
            <a:spAutoFit/>
          </a:bodyPr>
          <a:lstStyle/>
          <a:p>
            <a:r>
              <a:rPr lang="de-DE" sz="2400" dirty="0" smtClean="0"/>
              <a:t>Die höchste Erhebung des Salzstockes reicht bis 133 m unter die Erdoberfläche. </a:t>
            </a:r>
          </a:p>
          <a:p>
            <a:endParaRPr lang="de-DE" sz="2400" dirty="0" smtClean="0"/>
          </a:p>
          <a:p>
            <a:r>
              <a:rPr lang="de-DE" sz="2400" dirty="0" smtClean="0"/>
              <a:t>Auch an mehreren großflächigen Stellen reicht der Salzstock bis 160 oder 180 m unter die Erdoberfläche. </a:t>
            </a:r>
          </a:p>
          <a:p>
            <a:endParaRPr lang="de-DE" sz="2400" dirty="0" smtClean="0"/>
          </a:p>
          <a:p>
            <a:r>
              <a:rPr lang="de-DE" sz="2400" dirty="0" smtClean="0"/>
              <a:t>Der Geologe  Dr. Jaritz ließ die Kriterien für einen Vergleich von Salzstöcken ändern</a:t>
            </a:r>
            <a:r>
              <a:rPr lang="de-DE" sz="2400" u="sng" dirty="0" smtClean="0"/>
              <a:t>, </a:t>
            </a:r>
            <a:r>
              <a:rPr lang="de-DE" sz="2400" u="sng" dirty="0" smtClean="0">
                <a:effectLst>
                  <a:outerShdw blurRad="38100" dist="38100" dir="2700000" algn="tl">
                    <a:srgbClr val="000000">
                      <a:alpha val="43137"/>
                    </a:srgbClr>
                  </a:outerShdw>
                </a:effectLst>
              </a:rPr>
              <a:t>weil sonst „wichtige Salzstöcke rausfallen würden</a:t>
            </a:r>
            <a:r>
              <a:rPr lang="de-DE" sz="2400" u="sng" dirty="0" smtClean="0"/>
              <a:t>“. </a:t>
            </a:r>
            <a:r>
              <a:rPr lang="de-DE" sz="2400" dirty="0" smtClean="0"/>
              <a:t>Er ließ damals die Deckgebirgsteufe von mindestens 250 m auf 200 m verringern und schlug vor nicht mehr von Vorauswahlkriterien, sondern von Gesichtspunkten zu sprechen. </a:t>
            </a:r>
          </a:p>
          <a:p>
            <a:endParaRPr lang="de-DE" sz="2400" dirty="0" smtClean="0"/>
          </a:p>
          <a:p>
            <a:r>
              <a:rPr lang="de-DE" sz="2400" dirty="0" smtClean="0"/>
              <a:t>						Quelle: BGR Jaritz 19.5.1983  Tabelle 1 Gorleben PUA</a:t>
            </a:r>
          </a:p>
          <a:p>
            <a:endParaRPr lang="de-DE" sz="2400" dirty="0" smtClean="0"/>
          </a:p>
        </p:txBody>
      </p:sp>
      <p:sp>
        <p:nvSpPr>
          <p:cNvPr id="3" name="Textfeld 2"/>
          <p:cNvSpPr txBox="1"/>
          <p:nvPr/>
        </p:nvSpPr>
        <p:spPr>
          <a:xfrm>
            <a:off x="647114" y="422031"/>
            <a:ext cx="11155680" cy="646331"/>
          </a:xfrm>
          <a:prstGeom prst="rect">
            <a:avLst/>
          </a:prstGeom>
          <a:noFill/>
        </p:spPr>
        <p:txBody>
          <a:bodyPr wrap="square" rtlCol="0">
            <a:spAutoFit/>
          </a:bodyPr>
          <a:lstStyle/>
          <a:p>
            <a:r>
              <a:rPr lang="de-DE" sz="3600" b="1" dirty="0" smtClean="0"/>
              <a:t>Der steile Zahn von Gorleben ragt bis 133m hoch</a:t>
            </a:r>
            <a:endParaRPr lang="de-DE" sz="3600" b="1" dirty="0"/>
          </a:p>
        </p:txBody>
      </p:sp>
    </p:spTree>
    <p:extLst>
      <p:ext uri="{BB962C8B-B14F-4D97-AF65-F5344CB8AC3E}">
        <p14:creationId xmlns="" xmlns:p14="http://schemas.microsoft.com/office/powerpoint/2010/main" val="520796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BGR_salzstudie_Negativkriterien.jpg"/>
          <p:cNvPicPr>
            <a:picLocks noChangeAspect="1"/>
          </p:cNvPicPr>
          <p:nvPr/>
        </p:nvPicPr>
        <p:blipFill>
          <a:blip r:embed="rId2"/>
          <a:stretch>
            <a:fillRect/>
          </a:stretch>
        </p:blipFill>
        <p:spPr>
          <a:xfrm>
            <a:off x="88325" y="1361163"/>
            <a:ext cx="12100222" cy="4045723"/>
          </a:xfrm>
          <a:prstGeom prst="rect">
            <a:avLst/>
          </a:prstGeom>
        </p:spPr>
      </p:pic>
      <p:sp>
        <p:nvSpPr>
          <p:cNvPr id="4" name="Titel 3"/>
          <p:cNvSpPr>
            <a:spLocks noGrp="1"/>
          </p:cNvSpPr>
          <p:nvPr>
            <p:ph type="title"/>
          </p:nvPr>
        </p:nvSpPr>
        <p:spPr/>
        <p:txBody>
          <a:bodyPr/>
          <a:lstStyle/>
          <a:p>
            <a:r>
              <a:rPr lang="de-DE" dirty="0" smtClean="0">
                <a:solidFill>
                  <a:schemeClr val="tx1"/>
                </a:solidFill>
              </a:rPr>
              <a:t>Wichtige Negativkriterien BGR-Studie 95</a:t>
            </a:r>
            <a:endParaRPr lang="de-DE" dirty="0">
              <a:solidFill>
                <a:schemeClr val="tx1"/>
              </a:solidFill>
            </a:endParaRPr>
          </a:p>
        </p:txBody>
      </p:sp>
      <p:sp>
        <p:nvSpPr>
          <p:cNvPr id="6" name="Textfeld 5"/>
          <p:cNvSpPr txBox="1"/>
          <p:nvPr/>
        </p:nvSpPr>
        <p:spPr>
          <a:xfrm>
            <a:off x="3836505" y="6162261"/>
            <a:ext cx="7812156" cy="400110"/>
          </a:xfrm>
          <a:prstGeom prst="rect">
            <a:avLst/>
          </a:prstGeom>
          <a:noFill/>
        </p:spPr>
        <p:txBody>
          <a:bodyPr wrap="square" rtlCol="0">
            <a:spAutoFit/>
          </a:bodyPr>
          <a:lstStyle/>
          <a:p>
            <a:r>
              <a:rPr lang="de-DE" sz="2000" b="1" dirty="0" smtClean="0"/>
              <a:t>Quelle: BGR-Salz-Studie von Aug.1995 Seite 42 </a:t>
            </a:r>
            <a:endParaRPr lang="de-DE" sz="20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747</Words>
  <Application>Microsoft Office PowerPoint</Application>
  <PresentationFormat>Benutzerdefiniert</PresentationFormat>
  <Paragraphs>81</Paragraphs>
  <Slides>24</Slides>
  <Notes>0</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Deimos</vt:lpstr>
      <vt:lpstr>Geowissenschaftliche Kriterien und ihre politischen Wandlungen am Beispiel Gorleben</vt:lpstr>
      <vt:lpstr>Folie 2</vt:lpstr>
      <vt:lpstr>Die Salzstockgröße wurde manipuliert</vt:lpstr>
      <vt:lpstr>Folie 4</vt:lpstr>
      <vt:lpstr>Folie 5</vt:lpstr>
      <vt:lpstr>Folie 6</vt:lpstr>
      <vt:lpstr>BGR-Studie 1995 schloss Einbruchseen aus</vt:lpstr>
      <vt:lpstr>Folie 8</vt:lpstr>
      <vt:lpstr>Wichtige Negativkriterien BGR-Studie 95</vt:lpstr>
      <vt:lpstr>Folie 10</vt:lpstr>
      <vt:lpstr>Radiointerview mit Umweltministerin 95</vt:lpstr>
      <vt:lpstr>Folie 12</vt:lpstr>
      <vt:lpstr>Folie 13</vt:lpstr>
      <vt:lpstr>Folie 14</vt:lpstr>
      <vt:lpstr>1969 explodiert bei Lenzen ein Bohrturm</vt:lpstr>
      <vt:lpstr>Folie 16</vt:lpstr>
      <vt:lpstr>Folie 17</vt:lpstr>
      <vt:lpstr>Folie 18</vt:lpstr>
      <vt:lpstr>Folie 19</vt:lpstr>
      <vt:lpstr>Folie 20</vt:lpstr>
      <vt:lpstr>Folie 21</vt:lpstr>
      <vt:lpstr>Empfehlung an die Atommüll-Kommission</vt:lpstr>
      <vt:lpstr>Beschluss zur „bestmöglichen Sicherheit“</vt:lpstr>
      <vt:lpstr>Alternativvorschlag: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Geowissenschaftliche Kriterien und ihre politischen Wandlungen am Beispiel Gorleben</dc:title>
  <dc:creator>Julia Verlinden</dc:creator>
  <cp:lastModifiedBy>verlindjuma12</cp:lastModifiedBy>
  <cp:revision>56</cp:revision>
  <dcterms:created xsi:type="dcterms:W3CDTF">2016-01-21T22:53:55Z</dcterms:created>
  <dcterms:modified xsi:type="dcterms:W3CDTF">2018-05-24T15:09:33Z</dcterms:modified>
</cp:coreProperties>
</file>